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.jpeg"/><Relationship Id="rId5" Type="http://schemas.openxmlformats.org/officeDocument/2006/relationships/image" Target="../media/image3.jpeg"/><Relationship Id="rId6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jpeg"/><Relationship Id="rId6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.jpeg"/><Relationship Id="rId4" Type="http://schemas.openxmlformats.org/officeDocument/2006/relationships/image" Target="../media/image4.jpeg"/><Relationship Id="rId5" Type="http://schemas.openxmlformats.org/officeDocument/2006/relationships/image" Target="../media/image11.png"/><Relationship Id="rId6" Type="http://schemas.openxmlformats.org/officeDocument/2006/relationships/image" Target="../media/image6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.jpe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9A9A9"/>
            </a:gs>
            <a:gs pos="100000">
              <a:srgbClr val="FFFF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ob Analytic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Job Analytics</a:t>
            </a:r>
          </a:p>
        </p:txBody>
      </p:sp>
      <p:sp>
        <p:nvSpPr>
          <p:cNvPr id="152" name="InstaHyre"/>
          <p:cNvSpPr txBox="1"/>
          <p:nvPr>
            <p:ph type="subTitle" sz="quarter" idx="1"/>
          </p:nvPr>
        </p:nvSpPr>
        <p:spPr>
          <a:xfrm>
            <a:off x="19669845" y="7223190"/>
            <a:ext cx="3502498" cy="1091998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pic>
        <p:nvPicPr>
          <p:cNvPr id="153" name="Analysis-amico.png" descr="Analysis-amic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1567" y="117439"/>
            <a:ext cx="15303502" cy="15303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Team work-amico.png" descr="Team work-amic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63686" y="15457600"/>
            <a:ext cx="7522162" cy="752216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am Members"/>
          <p:cNvSpPr txBox="1"/>
          <p:nvPr/>
        </p:nvSpPr>
        <p:spPr>
          <a:xfrm>
            <a:off x="2305573" y="18573263"/>
            <a:ext cx="4640683" cy="923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200">
                <a:latin typeface="Didot"/>
                <a:ea typeface="Didot"/>
                <a:cs typeface="Didot"/>
                <a:sym typeface="Didot"/>
              </a:defRPr>
            </a:pPr>
            <a:r>
              <a:t>Team </a:t>
            </a:r>
            <a:r>
              <a:rPr>
                <a:solidFill>
                  <a:srgbClr val="000000"/>
                </a:solidFill>
              </a:rPr>
              <a:t>Members</a:t>
            </a:r>
          </a:p>
        </p:txBody>
      </p:sp>
      <p:sp>
        <p:nvSpPr>
          <p:cNvPr id="156" name="Shridhar Kamathe…"/>
          <p:cNvSpPr txBox="1"/>
          <p:nvPr/>
        </p:nvSpPr>
        <p:spPr>
          <a:xfrm>
            <a:off x="1826874" y="20032819"/>
            <a:ext cx="9507691" cy="3033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buSzPct val="100000"/>
              <a:buAutoNum type="arabicPeriod" startAt="1"/>
              <a:defRPr sz="4600">
                <a:latin typeface="Didot"/>
                <a:ea typeface="Didot"/>
                <a:cs typeface="Didot"/>
                <a:sym typeface="Didot"/>
              </a:defRPr>
            </a:pPr>
            <a:r>
              <a:t>Shridhar </a:t>
            </a:r>
            <a:r>
              <a:rPr>
                <a:solidFill>
                  <a:srgbClr val="000000"/>
                </a:solidFill>
              </a:rPr>
              <a:t>Kamathe</a:t>
            </a:r>
          </a:p>
          <a:p>
            <a:pPr marL="444499" indent="-444499" algn="l">
              <a:buSzPct val="100000"/>
              <a:buAutoNum type="arabicPeriod" startAt="1"/>
              <a:defRPr sz="4600">
                <a:latin typeface="Didot"/>
                <a:ea typeface="Didot"/>
                <a:cs typeface="Didot"/>
                <a:sym typeface="Didot"/>
              </a:defRPr>
            </a:pPr>
            <a:r>
              <a:t>Mohit </a:t>
            </a:r>
            <a:r>
              <a:rPr>
                <a:solidFill>
                  <a:srgbClr val="000000"/>
                </a:solidFill>
              </a:rPr>
              <a:t>Kumar</a:t>
            </a:r>
          </a:p>
          <a:p>
            <a:pPr marL="444499" indent="-444499" algn="l">
              <a:buSzPct val="100000"/>
              <a:buAutoNum type="arabicPeriod" startAt="1"/>
              <a:defRPr sz="4600">
                <a:latin typeface="Didot"/>
                <a:ea typeface="Didot"/>
                <a:cs typeface="Didot"/>
                <a:sym typeface="Didot"/>
              </a:defRPr>
            </a:pPr>
            <a:r>
              <a:t>Rahul </a:t>
            </a:r>
            <a:r>
              <a:rPr>
                <a:solidFill>
                  <a:srgbClr val="000000"/>
                </a:solidFill>
              </a:rPr>
              <a:t>Bhadauria</a:t>
            </a:r>
          </a:p>
          <a:p>
            <a:pPr marL="444499" indent="-444499" algn="l">
              <a:buSzPct val="100000"/>
              <a:buAutoNum type="arabicPeriod" startAt="1"/>
              <a:defRPr sz="4600">
                <a:latin typeface="Didot"/>
                <a:ea typeface="Didot"/>
                <a:cs typeface="Didot"/>
                <a:sym typeface="Didot"/>
              </a:defRPr>
            </a:pPr>
            <a:r>
              <a:t>Ajay </a:t>
            </a:r>
            <a:r>
              <a:rPr>
                <a:solidFill>
                  <a:srgbClr val="000000"/>
                </a:solidFill>
              </a:rPr>
              <a:t>Vishwakarma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9A9A9"/>
            </a:gs>
            <a:gs pos="100000">
              <a:srgbClr val="FFFF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roup"/>
          <p:cNvGrpSpPr/>
          <p:nvPr/>
        </p:nvGrpSpPr>
        <p:grpSpPr>
          <a:xfrm>
            <a:off x="19669940" y="795235"/>
            <a:ext cx="778683" cy="520701"/>
            <a:chOff x="0" y="0"/>
            <a:chExt cx="778681" cy="520700"/>
          </a:xfrm>
        </p:grpSpPr>
        <p:grpSp>
          <p:nvGrpSpPr>
            <p:cNvPr id="597" name="Group"/>
            <p:cNvGrpSpPr/>
            <p:nvPr/>
          </p:nvGrpSpPr>
          <p:grpSpPr>
            <a:xfrm>
              <a:off x="0" y="101893"/>
              <a:ext cx="778682" cy="418808"/>
              <a:chOff x="0" y="0"/>
              <a:chExt cx="778681" cy="418806"/>
            </a:xfrm>
          </p:grpSpPr>
          <p:sp>
            <p:nvSpPr>
              <p:cNvPr id="595" name="Shape"/>
              <p:cNvSpPr/>
              <p:nvPr/>
            </p:nvSpPr>
            <p:spPr>
              <a:xfrm>
                <a:off x="0" y="0"/>
                <a:ext cx="778682" cy="418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96" name="Rhombus"/>
              <p:cNvSpPr/>
              <p:nvPr/>
            </p:nvSpPr>
            <p:spPr>
              <a:xfrm>
                <a:off x="2581" y="85"/>
                <a:ext cx="773520" cy="385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98" name="5"/>
            <p:cNvSpPr txBox="1"/>
            <p:nvPr/>
          </p:nvSpPr>
          <p:spPr>
            <a:xfrm>
              <a:off x="315775" y="0"/>
              <a:ext cx="147131" cy="313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1879600" y="2171700"/>
            <a:ext cx="4170174" cy="2705101"/>
            <a:chOff x="0" y="0"/>
            <a:chExt cx="4170173" cy="2705100"/>
          </a:xfrm>
        </p:grpSpPr>
        <p:grpSp>
          <p:nvGrpSpPr>
            <p:cNvPr id="602" name="Group"/>
            <p:cNvGrpSpPr/>
            <p:nvPr/>
          </p:nvGrpSpPr>
          <p:grpSpPr>
            <a:xfrm>
              <a:off x="0" y="462214"/>
              <a:ext cx="4170174" cy="2242887"/>
              <a:chOff x="0" y="0"/>
              <a:chExt cx="4170173" cy="2242885"/>
            </a:xfrm>
          </p:grpSpPr>
          <p:sp>
            <p:nvSpPr>
              <p:cNvPr id="600" name="Shape"/>
              <p:cNvSpPr/>
              <p:nvPr/>
            </p:nvSpPr>
            <p:spPr>
              <a:xfrm>
                <a:off x="0" y="0"/>
                <a:ext cx="4170174" cy="22428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01" name="Rhombus"/>
              <p:cNvSpPr/>
              <p:nvPr/>
            </p:nvSpPr>
            <p:spPr>
              <a:xfrm>
                <a:off x="13825" y="458"/>
                <a:ext cx="4142522" cy="2066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03" name="4"/>
            <p:cNvSpPr txBox="1"/>
            <p:nvPr/>
          </p:nvSpPr>
          <p:spPr>
            <a:xfrm>
              <a:off x="1513552" y="0"/>
              <a:ext cx="787945" cy="1677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7776271" y="786788"/>
            <a:ext cx="800101" cy="529148"/>
            <a:chOff x="0" y="0"/>
            <a:chExt cx="800100" cy="529146"/>
          </a:xfrm>
        </p:grpSpPr>
        <p:grpSp>
          <p:nvGrpSpPr>
            <p:cNvPr id="607" name="Group"/>
            <p:cNvGrpSpPr/>
            <p:nvPr/>
          </p:nvGrpSpPr>
          <p:grpSpPr>
            <a:xfrm>
              <a:off x="0" y="98820"/>
              <a:ext cx="800101" cy="430327"/>
              <a:chOff x="0" y="0"/>
              <a:chExt cx="800100" cy="430325"/>
            </a:xfrm>
          </p:grpSpPr>
          <p:sp>
            <p:nvSpPr>
              <p:cNvPr id="605" name="Shape"/>
              <p:cNvSpPr/>
              <p:nvPr/>
            </p:nvSpPr>
            <p:spPr>
              <a:xfrm>
                <a:off x="0" y="0"/>
                <a:ext cx="800101" cy="430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06" name="Rhombus"/>
              <p:cNvSpPr/>
              <p:nvPr/>
            </p:nvSpPr>
            <p:spPr>
              <a:xfrm>
                <a:off x="2652" y="87"/>
                <a:ext cx="794796" cy="396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08" name="3"/>
            <p:cNvSpPr txBox="1"/>
            <p:nvPr/>
          </p:nvSpPr>
          <p:spPr>
            <a:xfrm>
              <a:off x="324461" y="0"/>
              <a:ext cx="151178" cy="32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16835693" y="795235"/>
            <a:ext cx="806806" cy="520701"/>
            <a:chOff x="0" y="0"/>
            <a:chExt cx="806805" cy="520699"/>
          </a:xfrm>
        </p:grpSpPr>
        <p:grpSp>
          <p:nvGrpSpPr>
            <p:cNvPr id="612" name="Group"/>
            <p:cNvGrpSpPr/>
            <p:nvPr/>
          </p:nvGrpSpPr>
          <p:grpSpPr>
            <a:xfrm>
              <a:off x="0" y="86767"/>
              <a:ext cx="806806" cy="433933"/>
              <a:chOff x="0" y="0"/>
              <a:chExt cx="806805" cy="433932"/>
            </a:xfrm>
          </p:grpSpPr>
          <p:sp>
            <p:nvSpPr>
              <p:cNvPr id="610" name="Shape"/>
              <p:cNvSpPr/>
              <p:nvPr/>
            </p:nvSpPr>
            <p:spPr>
              <a:xfrm>
                <a:off x="0" y="0"/>
                <a:ext cx="806806" cy="433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11" name="Rhombus"/>
              <p:cNvSpPr/>
              <p:nvPr/>
            </p:nvSpPr>
            <p:spPr>
              <a:xfrm>
                <a:off x="2674" y="88"/>
                <a:ext cx="801457" cy="399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13" name="2"/>
            <p:cNvSpPr txBox="1"/>
            <p:nvPr/>
          </p:nvSpPr>
          <p:spPr>
            <a:xfrm>
              <a:off x="327180" y="0"/>
              <a:ext cx="152445" cy="324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19" name="Group"/>
          <p:cNvGrpSpPr/>
          <p:nvPr/>
        </p:nvGrpSpPr>
        <p:grpSpPr>
          <a:xfrm>
            <a:off x="15914293" y="795235"/>
            <a:ext cx="774855" cy="520701"/>
            <a:chOff x="0" y="0"/>
            <a:chExt cx="774853" cy="520699"/>
          </a:xfrm>
        </p:grpSpPr>
        <p:grpSp>
          <p:nvGrpSpPr>
            <p:cNvPr id="617" name="Group"/>
            <p:cNvGrpSpPr/>
            <p:nvPr/>
          </p:nvGrpSpPr>
          <p:grpSpPr>
            <a:xfrm>
              <a:off x="-1" y="103952"/>
              <a:ext cx="774855" cy="416748"/>
              <a:chOff x="0" y="0"/>
              <a:chExt cx="774853" cy="416747"/>
            </a:xfrm>
          </p:grpSpPr>
          <p:sp>
            <p:nvSpPr>
              <p:cNvPr id="615" name="Shape"/>
              <p:cNvSpPr/>
              <p:nvPr/>
            </p:nvSpPr>
            <p:spPr>
              <a:xfrm>
                <a:off x="0" y="0"/>
                <a:ext cx="774854" cy="416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16" name="Rhombus"/>
              <p:cNvSpPr/>
              <p:nvPr/>
            </p:nvSpPr>
            <p:spPr>
              <a:xfrm>
                <a:off x="2568" y="85"/>
                <a:ext cx="769717" cy="384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18" name="1"/>
            <p:cNvSpPr txBox="1"/>
            <p:nvPr/>
          </p:nvSpPr>
          <p:spPr>
            <a:xfrm>
              <a:off x="314223" y="0"/>
              <a:ext cx="146408" cy="311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620" name="Line"/>
          <p:cNvSpPr/>
          <p:nvPr/>
        </p:nvSpPr>
        <p:spPr>
          <a:xfrm>
            <a:off x="7720989" y="-2555434"/>
            <a:ext cx="1441175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1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grpSp>
        <p:nvGrpSpPr>
          <p:cNvPr id="625" name="Group"/>
          <p:cNvGrpSpPr/>
          <p:nvPr/>
        </p:nvGrpSpPr>
        <p:grpSpPr>
          <a:xfrm>
            <a:off x="4260511" y="-5448945"/>
            <a:ext cx="15392759" cy="1802210"/>
            <a:chOff x="0" y="0"/>
            <a:chExt cx="15392758" cy="1802209"/>
          </a:xfrm>
        </p:grpSpPr>
        <p:sp>
          <p:nvSpPr>
            <p:cNvPr id="622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23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24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26" name="Larger Firms are offering more jobs than that of smaller firms."/>
          <p:cNvSpPr txBox="1"/>
          <p:nvPr/>
        </p:nvSpPr>
        <p:spPr>
          <a:xfrm>
            <a:off x="6040242" y="-4834251"/>
            <a:ext cx="1279534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Larger Firms are offering more jobs than that of smaller firms.</a:t>
            </a:r>
          </a:p>
        </p:txBody>
      </p:sp>
      <p:sp>
        <p:nvSpPr>
          <p:cNvPr id="627" name="Building API and Preparing HTML Code"/>
          <p:cNvSpPr txBox="1"/>
          <p:nvPr/>
        </p:nvSpPr>
        <p:spPr>
          <a:xfrm>
            <a:off x="6235429" y="3106720"/>
            <a:ext cx="11533590" cy="83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6279" spc="0" sz="4300">
                <a:solidFill>
                  <a:srgbClr val="000000"/>
                </a:solidFill>
              </a:defRPr>
            </a:lvl1pPr>
          </a:lstStyle>
          <a:p>
            <a:pPr/>
            <a:r>
              <a:t>Building API and Preparing HTML Code</a:t>
            </a:r>
          </a:p>
        </p:txBody>
      </p:sp>
      <p:grpSp>
        <p:nvGrpSpPr>
          <p:cNvPr id="630" name="Group"/>
          <p:cNvGrpSpPr/>
          <p:nvPr/>
        </p:nvGrpSpPr>
        <p:grpSpPr>
          <a:xfrm>
            <a:off x="4597622" y="5453270"/>
            <a:ext cx="11751529" cy="2240737"/>
            <a:chOff x="0" y="0"/>
            <a:chExt cx="11751528" cy="2240735"/>
          </a:xfrm>
        </p:grpSpPr>
        <p:sp>
          <p:nvSpPr>
            <p:cNvPr id="628" name="Using flask to build API"/>
            <p:cNvSpPr txBox="1"/>
            <p:nvPr/>
          </p:nvSpPr>
          <p:spPr>
            <a:xfrm>
              <a:off x="5285577" y="708697"/>
              <a:ext cx="6465952" cy="823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b="1" sz="45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Using flask to build API</a:t>
              </a:r>
            </a:p>
          </p:txBody>
        </p:sp>
        <p:pic>
          <p:nvPicPr>
            <p:cNvPr id="629" name="pocoo_flask_logo_icon_168045.png" descr="pocoo_flask_logo_icon_16804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481472" cy="224073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</p:grpSp>
      <p:grpSp>
        <p:nvGrpSpPr>
          <p:cNvPr id="633" name="Group"/>
          <p:cNvGrpSpPr/>
          <p:nvPr/>
        </p:nvGrpSpPr>
        <p:grpSpPr>
          <a:xfrm>
            <a:off x="6277490" y="8768038"/>
            <a:ext cx="13715993" cy="1358723"/>
            <a:chOff x="-118" y="0"/>
            <a:chExt cx="13715992" cy="1358721"/>
          </a:xfrm>
        </p:grpSpPr>
        <p:sp>
          <p:nvSpPr>
            <p:cNvPr id="631" name="Using HTML to create a webpage to display…"/>
            <p:cNvSpPr txBox="1"/>
            <p:nvPr/>
          </p:nvSpPr>
          <p:spPr>
            <a:xfrm>
              <a:off x="3582645" y="-1"/>
              <a:ext cx="10133229" cy="1358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825500">
                <a:defRPr b="1" sz="39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pPr>
              <a:r>
                <a:t>Using HTML to create a webpage to display</a:t>
              </a:r>
            </a:p>
            <a:p>
              <a:pPr algn="l" defTabSz="825500">
                <a:defRPr b="1" sz="39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pPr>
              <a:r>
                <a:t>the search results summary</a:t>
              </a:r>
            </a:p>
          </p:txBody>
        </p:sp>
        <p:pic>
          <p:nvPicPr>
            <p:cNvPr id="632" name="a95d6d7a0c60c18b0504c921939f6524.png" descr="a95d6d7a0c60c18b0504c921939f6524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7030" t="20813" r="18002" b="20717"/>
            <a:stretch>
              <a:fillRect/>
            </a:stretch>
          </p:blipFill>
          <p:spPr>
            <a:xfrm>
              <a:off x="-119" y="24112"/>
              <a:ext cx="1121736" cy="131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88" fill="norm" stroke="1" extrusionOk="0">
                  <a:moveTo>
                    <a:pt x="10896" y="0"/>
                  </a:moveTo>
                  <a:lnTo>
                    <a:pt x="5472" y="118"/>
                  </a:lnTo>
                  <a:cubicBezTo>
                    <a:pt x="2489" y="184"/>
                    <a:pt x="25" y="255"/>
                    <a:pt x="2" y="275"/>
                  </a:cubicBezTo>
                  <a:cubicBezTo>
                    <a:pt x="-21" y="295"/>
                    <a:pt x="137" y="2104"/>
                    <a:pt x="353" y="4295"/>
                  </a:cubicBezTo>
                  <a:cubicBezTo>
                    <a:pt x="1555" y="16484"/>
                    <a:pt x="1843" y="19310"/>
                    <a:pt x="1876" y="19339"/>
                  </a:cubicBezTo>
                  <a:cubicBezTo>
                    <a:pt x="1896" y="19356"/>
                    <a:pt x="3918" y="19874"/>
                    <a:pt x="6371" y="20489"/>
                  </a:cubicBezTo>
                  <a:cubicBezTo>
                    <a:pt x="8824" y="21104"/>
                    <a:pt x="10888" y="21600"/>
                    <a:pt x="10957" y="21588"/>
                  </a:cubicBezTo>
                  <a:cubicBezTo>
                    <a:pt x="11215" y="21541"/>
                    <a:pt x="19631" y="19374"/>
                    <a:pt x="19665" y="19345"/>
                  </a:cubicBezTo>
                  <a:cubicBezTo>
                    <a:pt x="19721" y="19297"/>
                    <a:pt x="21579" y="420"/>
                    <a:pt x="21531" y="379"/>
                  </a:cubicBezTo>
                  <a:cubicBezTo>
                    <a:pt x="21507" y="359"/>
                    <a:pt x="19104" y="264"/>
                    <a:pt x="16191" y="170"/>
                  </a:cubicBezTo>
                  <a:lnTo>
                    <a:pt x="10896" y="0"/>
                  </a:lnTo>
                  <a:close/>
                  <a:moveTo>
                    <a:pt x="8976" y="3897"/>
                  </a:moveTo>
                  <a:lnTo>
                    <a:pt x="8999" y="3929"/>
                  </a:lnTo>
                  <a:lnTo>
                    <a:pt x="10927" y="3903"/>
                  </a:lnTo>
                  <a:lnTo>
                    <a:pt x="10942" y="4191"/>
                  </a:lnTo>
                  <a:cubicBezTo>
                    <a:pt x="10960" y="4316"/>
                    <a:pt x="10965" y="4588"/>
                    <a:pt x="10972" y="4988"/>
                  </a:cubicBezTo>
                  <a:lnTo>
                    <a:pt x="10972" y="4995"/>
                  </a:lnTo>
                  <a:cubicBezTo>
                    <a:pt x="10973" y="5048"/>
                    <a:pt x="10971" y="5046"/>
                    <a:pt x="10972" y="5106"/>
                  </a:cubicBezTo>
                  <a:cubicBezTo>
                    <a:pt x="10989" y="6139"/>
                    <a:pt x="10957" y="6366"/>
                    <a:pt x="10790" y="6276"/>
                  </a:cubicBezTo>
                  <a:cubicBezTo>
                    <a:pt x="10622" y="6441"/>
                    <a:pt x="10326" y="6469"/>
                    <a:pt x="9792" y="6453"/>
                  </a:cubicBezTo>
                  <a:cubicBezTo>
                    <a:pt x="9324" y="6438"/>
                    <a:pt x="8530" y="6431"/>
                    <a:pt x="8024" y="6440"/>
                  </a:cubicBezTo>
                  <a:lnTo>
                    <a:pt x="7156" y="6453"/>
                  </a:lnTo>
                  <a:cubicBezTo>
                    <a:pt x="7132" y="6480"/>
                    <a:pt x="7123" y="6525"/>
                    <a:pt x="7118" y="6584"/>
                  </a:cubicBezTo>
                  <a:lnTo>
                    <a:pt x="7209" y="7473"/>
                  </a:lnTo>
                  <a:cubicBezTo>
                    <a:pt x="7268" y="8031"/>
                    <a:pt x="7325" y="8555"/>
                    <a:pt x="7331" y="8643"/>
                  </a:cubicBezTo>
                  <a:cubicBezTo>
                    <a:pt x="7339" y="8756"/>
                    <a:pt x="7859" y="8813"/>
                    <a:pt x="9136" y="8839"/>
                  </a:cubicBezTo>
                  <a:lnTo>
                    <a:pt x="10927" y="8878"/>
                  </a:lnTo>
                  <a:lnTo>
                    <a:pt x="10927" y="9839"/>
                  </a:lnTo>
                  <a:lnTo>
                    <a:pt x="10957" y="9839"/>
                  </a:lnTo>
                  <a:lnTo>
                    <a:pt x="10957" y="10558"/>
                  </a:lnTo>
                  <a:lnTo>
                    <a:pt x="10957" y="11284"/>
                  </a:lnTo>
                  <a:lnTo>
                    <a:pt x="10759" y="11304"/>
                  </a:lnTo>
                  <a:cubicBezTo>
                    <a:pt x="10646" y="11313"/>
                    <a:pt x="10591" y="11289"/>
                    <a:pt x="10538" y="11238"/>
                  </a:cubicBezTo>
                  <a:lnTo>
                    <a:pt x="7826" y="11271"/>
                  </a:lnTo>
                  <a:cubicBezTo>
                    <a:pt x="5427" y="11299"/>
                    <a:pt x="4720" y="11269"/>
                    <a:pt x="4672" y="11140"/>
                  </a:cubicBezTo>
                  <a:cubicBezTo>
                    <a:pt x="4640" y="11054"/>
                    <a:pt x="4478" y="9618"/>
                    <a:pt x="4306" y="7930"/>
                  </a:cubicBezTo>
                  <a:cubicBezTo>
                    <a:pt x="4296" y="7830"/>
                    <a:pt x="4287" y="7765"/>
                    <a:pt x="4276" y="7662"/>
                  </a:cubicBezTo>
                  <a:cubicBezTo>
                    <a:pt x="4275" y="7657"/>
                    <a:pt x="4277" y="7661"/>
                    <a:pt x="4276" y="7656"/>
                  </a:cubicBezTo>
                  <a:cubicBezTo>
                    <a:pt x="3900" y="4044"/>
                    <a:pt x="3900" y="4034"/>
                    <a:pt x="3964" y="4001"/>
                  </a:cubicBezTo>
                  <a:cubicBezTo>
                    <a:pt x="3994" y="3985"/>
                    <a:pt x="5136" y="3951"/>
                    <a:pt x="6501" y="3929"/>
                  </a:cubicBezTo>
                  <a:lnTo>
                    <a:pt x="8976" y="3897"/>
                  </a:lnTo>
                  <a:close/>
                  <a:moveTo>
                    <a:pt x="6196" y="12219"/>
                  </a:moveTo>
                  <a:cubicBezTo>
                    <a:pt x="6848" y="12233"/>
                    <a:pt x="7512" y="12290"/>
                    <a:pt x="7613" y="12376"/>
                  </a:cubicBezTo>
                  <a:cubicBezTo>
                    <a:pt x="7714" y="12462"/>
                    <a:pt x="7794" y="12800"/>
                    <a:pt x="7796" y="13128"/>
                  </a:cubicBezTo>
                  <a:cubicBezTo>
                    <a:pt x="7799" y="14215"/>
                    <a:pt x="7835" y="14246"/>
                    <a:pt x="9296" y="14573"/>
                  </a:cubicBezTo>
                  <a:cubicBezTo>
                    <a:pt x="11083" y="14971"/>
                    <a:pt x="11155" y="15034"/>
                    <a:pt x="11155" y="16266"/>
                  </a:cubicBezTo>
                  <a:cubicBezTo>
                    <a:pt x="11155" y="16870"/>
                    <a:pt x="11083" y="17335"/>
                    <a:pt x="10972" y="17430"/>
                  </a:cubicBezTo>
                  <a:cubicBezTo>
                    <a:pt x="10872" y="17516"/>
                    <a:pt x="10752" y="17581"/>
                    <a:pt x="10706" y="17573"/>
                  </a:cubicBezTo>
                  <a:cubicBezTo>
                    <a:pt x="10175" y="17491"/>
                    <a:pt x="5398" y="16226"/>
                    <a:pt x="5297" y="16142"/>
                  </a:cubicBezTo>
                  <a:cubicBezTo>
                    <a:pt x="5151" y="16020"/>
                    <a:pt x="4735" y="12482"/>
                    <a:pt x="4847" y="12317"/>
                  </a:cubicBezTo>
                  <a:cubicBezTo>
                    <a:pt x="4904" y="12234"/>
                    <a:pt x="5543" y="12205"/>
                    <a:pt x="6196" y="1221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</p:grpSp>
      <p:grpSp>
        <p:nvGrpSpPr>
          <p:cNvPr id="637" name="Group"/>
          <p:cNvGrpSpPr/>
          <p:nvPr/>
        </p:nvGrpSpPr>
        <p:grpSpPr>
          <a:xfrm>
            <a:off x="2262240" y="-15968869"/>
            <a:ext cx="15392759" cy="1802210"/>
            <a:chOff x="0" y="0"/>
            <a:chExt cx="15392758" cy="1802209"/>
          </a:xfrm>
        </p:grpSpPr>
        <p:sp>
          <p:nvSpPr>
            <p:cNvPr id="634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35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36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38" name="IT and SOFTWARE sectors are leading on LinkedIn in terms of followers, followed by  Consumer Electronics and Finance sector."/>
          <p:cNvSpPr txBox="1"/>
          <p:nvPr/>
        </p:nvSpPr>
        <p:spPr>
          <a:xfrm>
            <a:off x="3914971" y="-15636009"/>
            <a:ext cx="12795348" cy="1136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IT and SOFTWARE </a:t>
            </a:r>
            <a:r>
              <a:rPr b="1"/>
              <a:t>sectors are leading on LinkedIn in terms of followers, followed by  </a:t>
            </a:r>
            <a:r>
              <a:t>Consumer Electronics and Finance sector.</a:t>
            </a:r>
          </a:p>
        </p:txBody>
      </p:sp>
      <p:pic>
        <p:nvPicPr>
          <p:cNvPr id="639" name="3918929.jpg" descr="3918929.jpg"/>
          <p:cNvPicPr>
            <a:picLocks noChangeAspect="1"/>
          </p:cNvPicPr>
          <p:nvPr/>
        </p:nvPicPr>
        <p:blipFill>
          <a:blip r:embed="rId4">
            <a:extLst/>
          </a:blip>
          <a:srcRect l="13050" t="3150" r="6405" b="11415"/>
          <a:stretch>
            <a:fillRect/>
          </a:stretch>
        </p:blipFill>
        <p:spPr>
          <a:xfrm>
            <a:off x="2578975" y="18870609"/>
            <a:ext cx="4895495" cy="5192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fill="norm" stroke="1" extrusionOk="0">
                <a:moveTo>
                  <a:pt x="12386" y="0"/>
                </a:moveTo>
                <a:cubicBezTo>
                  <a:pt x="12298" y="0"/>
                  <a:pt x="12197" y="44"/>
                  <a:pt x="11862" y="226"/>
                </a:cubicBezTo>
                <a:cubicBezTo>
                  <a:pt x="11392" y="482"/>
                  <a:pt x="11461" y="444"/>
                  <a:pt x="8298" y="2166"/>
                </a:cubicBezTo>
                <a:cubicBezTo>
                  <a:pt x="7008" y="2868"/>
                  <a:pt x="5832" y="3509"/>
                  <a:pt x="5684" y="3589"/>
                </a:cubicBezTo>
                <a:cubicBezTo>
                  <a:pt x="5537" y="3669"/>
                  <a:pt x="4361" y="4310"/>
                  <a:pt x="3071" y="5012"/>
                </a:cubicBezTo>
                <a:cubicBezTo>
                  <a:pt x="131" y="6612"/>
                  <a:pt x="283" y="6527"/>
                  <a:pt x="193" y="6607"/>
                </a:cubicBezTo>
                <a:cubicBezTo>
                  <a:pt x="151" y="6644"/>
                  <a:pt x="90" y="6720"/>
                  <a:pt x="58" y="6775"/>
                </a:cubicBezTo>
                <a:lnTo>
                  <a:pt x="0" y="6878"/>
                </a:lnTo>
                <a:lnTo>
                  <a:pt x="0" y="11782"/>
                </a:lnTo>
                <a:cubicBezTo>
                  <a:pt x="0" y="15827"/>
                  <a:pt x="7" y="16700"/>
                  <a:pt x="37" y="16766"/>
                </a:cubicBezTo>
                <a:cubicBezTo>
                  <a:pt x="89" y="16883"/>
                  <a:pt x="258" y="16981"/>
                  <a:pt x="411" y="16982"/>
                </a:cubicBezTo>
                <a:cubicBezTo>
                  <a:pt x="480" y="16983"/>
                  <a:pt x="544" y="16988"/>
                  <a:pt x="553" y="16992"/>
                </a:cubicBezTo>
                <a:cubicBezTo>
                  <a:pt x="562" y="16997"/>
                  <a:pt x="541" y="17054"/>
                  <a:pt x="506" y="17119"/>
                </a:cubicBezTo>
                <a:cubicBezTo>
                  <a:pt x="466" y="17193"/>
                  <a:pt x="443" y="17282"/>
                  <a:pt x="443" y="17354"/>
                </a:cubicBezTo>
                <a:cubicBezTo>
                  <a:pt x="443" y="17487"/>
                  <a:pt x="537" y="17695"/>
                  <a:pt x="634" y="17777"/>
                </a:cubicBezTo>
                <a:cubicBezTo>
                  <a:pt x="688" y="17822"/>
                  <a:pt x="1547" y="18294"/>
                  <a:pt x="5121" y="20238"/>
                </a:cubicBezTo>
                <a:cubicBezTo>
                  <a:pt x="5342" y="20358"/>
                  <a:pt x="5969" y="20700"/>
                  <a:pt x="6514" y="20997"/>
                </a:cubicBezTo>
                <a:cubicBezTo>
                  <a:pt x="7059" y="21295"/>
                  <a:pt x="7547" y="21553"/>
                  <a:pt x="7599" y="21570"/>
                </a:cubicBezTo>
                <a:cubicBezTo>
                  <a:pt x="7660" y="21591"/>
                  <a:pt x="7737" y="21600"/>
                  <a:pt x="7815" y="21600"/>
                </a:cubicBezTo>
                <a:cubicBezTo>
                  <a:pt x="7892" y="21600"/>
                  <a:pt x="7970" y="21591"/>
                  <a:pt x="8030" y="21570"/>
                </a:cubicBezTo>
                <a:cubicBezTo>
                  <a:pt x="8123" y="21539"/>
                  <a:pt x="8398" y="21390"/>
                  <a:pt x="10791" y="20086"/>
                </a:cubicBezTo>
                <a:cubicBezTo>
                  <a:pt x="11462" y="19721"/>
                  <a:pt x="12481" y="19167"/>
                  <a:pt x="13056" y="18855"/>
                </a:cubicBezTo>
                <a:cubicBezTo>
                  <a:pt x="13631" y="18542"/>
                  <a:pt x="14283" y="18187"/>
                  <a:pt x="14504" y="18065"/>
                </a:cubicBezTo>
                <a:cubicBezTo>
                  <a:pt x="15601" y="17463"/>
                  <a:pt x="16002" y="17254"/>
                  <a:pt x="16020" y="17273"/>
                </a:cubicBezTo>
                <a:cubicBezTo>
                  <a:pt x="16031" y="17284"/>
                  <a:pt x="16064" y="17413"/>
                  <a:pt x="16095" y="17559"/>
                </a:cubicBezTo>
                <a:cubicBezTo>
                  <a:pt x="16126" y="17705"/>
                  <a:pt x="16168" y="17869"/>
                  <a:pt x="16188" y="17923"/>
                </a:cubicBezTo>
                <a:cubicBezTo>
                  <a:pt x="16221" y="18013"/>
                  <a:pt x="16220" y="18030"/>
                  <a:pt x="16174" y="18100"/>
                </a:cubicBezTo>
                <a:cubicBezTo>
                  <a:pt x="16146" y="18143"/>
                  <a:pt x="16068" y="18259"/>
                  <a:pt x="16002" y="18359"/>
                </a:cubicBezTo>
                <a:cubicBezTo>
                  <a:pt x="15817" y="18640"/>
                  <a:pt x="15820" y="18710"/>
                  <a:pt x="16025" y="18993"/>
                </a:cubicBezTo>
                <a:cubicBezTo>
                  <a:pt x="16089" y="19081"/>
                  <a:pt x="16108" y="19143"/>
                  <a:pt x="16127" y="19317"/>
                </a:cubicBezTo>
                <a:cubicBezTo>
                  <a:pt x="16164" y="19655"/>
                  <a:pt x="16336" y="19892"/>
                  <a:pt x="16655" y="20045"/>
                </a:cubicBezTo>
                <a:cubicBezTo>
                  <a:pt x="16807" y="20117"/>
                  <a:pt x="16842" y="20152"/>
                  <a:pt x="16855" y="20238"/>
                </a:cubicBezTo>
                <a:cubicBezTo>
                  <a:pt x="16862" y="20284"/>
                  <a:pt x="16915" y="20329"/>
                  <a:pt x="17065" y="20416"/>
                </a:cubicBezTo>
                <a:cubicBezTo>
                  <a:pt x="17227" y="20510"/>
                  <a:pt x="17282" y="20560"/>
                  <a:pt x="17350" y="20670"/>
                </a:cubicBezTo>
                <a:cubicBezTo>
                  <a:pt x="17478" y="20878"/>
                  <a:pt x="17584" y="20982"/>
                  <a:pt x="17755" y="21067"/>
                </a:cubicBezTo>
                <a:cubicBezTo>
                  <a:pt x="17974" y="21175"/>
                  <a:pt x="18155" y="21208"/>
                  <a:pt x="18443" y="21194"/>
                </a:cubicBezTo>
                <a:cubicBezTo>
                  <a:pt x="18830" y="21175"/>
                  <a:pt x="18962" y="21082"/>
                  <a:pt x="18926" y="20854"/>
                </a:cubicBezTo>
                <a:cubicBezTo>
                  <a:pt x="18902" y="20704"/>
                  <a:pt x="18807" y="20582"/>
                  <a:pt x="18662" y="20512"/>
                </a:cubicBezTo>
                <a:cubicBezTo>
                  <a:pt x="18601" y="20483"/>
                  <a:pt x="18518" y="20431"/>
                  <a:pt x="18474" y="20396"/>
                </a:cubicBezTo>
                <a:cubicBezTo>
                  <a:pt x="18431" y="20362"/>
                  <a:pt x="18366" y="20324"/>
                  <a:pt x="18332" y="20312"/>
                </a:cubicBezTo>
                <a:cubicBezTo>
                  <a:pt x="18298" y="20300"/>
                  <a:pt x="18271" y="20273"/>
                  <a:pt x="18271" y="20251"/>
                </a:cubicBezTo>
                <a:cubicBezTo>
                  <a:pt x="18271" y="20230"/>
                  <a:pt x="18232" y="20189"/>
                  <a:pt x="18184" y="20162"/>
                </a:cubicBezTo>
                <a:cubicBezTo>
                  <a:pt x="18136" y="20135"/>
                  <a:pt x="18090" y="20088"/>
                  <a:pt x="18082" y="20056"/>
                </a:cubicBezTo>
                <a:cubicBezTo>
                  <a:pt x="18074" y="20025"/>
                  <a:pt x="18038" y="19984"/>
                  <a:pt x="18002" y="19967"/>
                </a:cubicBezTo>
                <a:cubicBezTo>
                  <a:pt x="17965" y="19950"/>
                  <a:pt x="17937" y="19918"/>
                  <a:pt x="17937" y="19893"/>
                </a:cubicBezTo>
                <a:cubicBezTo>
                  <a:pt x="17937" y="19868"/>
                  <a:pt x="17903" y="19832"/>
                  <a:pt x="17862" y="19814"/>
                </a:cubicBezTo>
                <a:cubicBezTo>
                  <a:pt x="17806" y="19789"/>
                  <a:pt x="17792" y="19771"/>
                  <a:pt x="17813" y="19748"/>
                </a:cubicBezTo>
                <a:cubicBezTo>
                  <a:pt x="17844" y="19711"/>
                  <a:pt x="17754" y="19463"/>
                  <a:pt x="17693" y="19419"/>
                </a:cubicBezTo>
                <a:cubicBezTo>
                  <a:pt x="17651" y="19389"/>
                  <a:pt x="17560" y="19079"/>
                  <a:pt x="17522" y="18841"/>
                </a:cubicBezTo>
                <a:cubicBezTo>
                  <a:pt x="17508" y="18754"/>
                  <a:pt x="17490" y="18661"/>
                  <a:pt x="17483" y="18633"/>
                </a:cubicBezTo>
                <a:cubicBezTo>
                  <a:pt x="17477" y="18606"/>
                  <a:pt x="17464" y="18554"/>
                  <a:pt x="17455" y="18519"/>
                </a:cubicBezTo>
                <a:cubicBezTo>
                  <a:pt x="17438" y="18450"/>
                  <a:pt x="17424" y="18383"/>
                  <a:pt x="17380" y="18153"/>
                </a:cubicBezTo>
                <a:cubicBezTo>
                  <a:pt x="17354" y="18018"/>
                  <a:pt x="17359" y="17969"/>
                  <a:pt x="17424" y="17710"/>
                </a:cubicBezTo>
                <a:cubicBezTo>
                  <a:pt x="17464" y="17551"/>
                  <a:pt x="17502" y="17397"/>
                  <a:pt x="17508" y="17369"/>
                </a:cubicBezTo>
                <a:cubicBezTo>
                  <a:pt x="17514" y="17341"/>
                  <a:pt x="17524" y="17290"/>
                  <a:pt x="17532" y="17255"/>
                </a:cubicBezTo>
                <a:cubicBezTo>
                  <a:pt x="17541" y="17220"/>
                  <a:pt x="17553" y="17164"/>
                  <a:pt x="17560" y="17129"/>
                </a:cubicBezTo>
                <a:cubicBezTo>
                  <a:pt x="17567" y="17095"/>
                  <a:pt x="17580" y="17037"/>
                  <a:pt x="17588" y="17002"/>
                </a:cubicBezTo>
                <a:cubicBezTo>
                  <a:pt x="17604" y="16939"/>
                  <a:pt x="17612" y="16903"/>
                  <a:pt x="17641" y="16763"/>
                </a:cubicBezTo>
                <a:cubicBezTo>
                  <a:pt x="17649" y="16721"/>
                  <a:pt x="17662" y="16664"/>
                  <a:pt x="17669" y="16636"/>
                </a:cubicBezTo>
                <a:cubicBezTo>
                  <a:pt x="17686" y="16567"/>
                  <a:pt x="17712" y="16416"/>
                  <a:pt x="17714" y="16375"/>
                </a:cubicBezTo>
                <a:cubicBezTo>
                  <a:pt x="17716" y="16357"/>
                  <a:pt x="17755" y="16315"/>
                  <a:pt x="17800" y="16282"/>
                </a:cubicBezTo>
                <a:cubicBezTo>
                  <a:pt x="17868" y="16234"/>
                  <a:pt x="18674" y="15792"/>
                  <a:pt x="19840" y="15163"/>
                </a:cubicBezTo>
                <a:cubicBezTo>
                  <a:pt x="20101" y="15022"/>
                  <a:pt x="20219" y="14923"/>
                  <a:pt x="20284" y="14790"/>
                </a:cubicBezTo>
                <a:cubicBezTo>
                  <a:pt x="20338" y="14680"/>
                  <a:pt x="20351" y="14490"/>
                  <a:pt x="20311" y="14389"/>
                </a:cubicBezTo>
                <a:cubicBezTo>
                  <a:pt x="20287" y="14330"/>
                  <a:pt x="20300" y="14314"/>
                  <a:pt x="20505" y="14164"/>
                </a:cubicBezTo>
                <a:cubicBezTo>
                  <a:pt x="20626" y="14076"/>
                  <a:pt x="20838" y="13930"/>
                  <a:pt x="20978" y="13841"/>
                </a:cubicBezTo>
                <a:cubicBezTo>
                  <a:pt x="21117" y="13751"/>
                  <a:pt x="21311" y="13609"/>
                  <a:pt x="21407" y="13524"/>
                </a:cubicBezTo>
                <a:lnTo>
                  <a:pt x="21580" y="13369"/>
                </a:lnTo>
                <a:lnTo>
                  <a:pt x="21590" y="13194"/>
                </a:lnTo>
                <a:cubicBezTo>
                  <a:pt x="21600" y="13032"/>
                  <a:pt x="21594" y="13011"/>
                  <a:pt x="21527" y="12936"/>
                </a:cubicBezTo>
                <a:cubicBezTo>
                  <a:pt x="21410" y="12805"/>
                  <a:pt x="21314" y="12770"/>
                  <a:pt x="21072" y="12771"/>
                </a:cubicBezTo>
                <a:cubicBezTo>
                  <a:pt x="20920" y="12772"/>
                  <a:pt x="20811" y="12787"/>
                  <a:pt x="20698" y="12826"/>
                </a:cubicBezTo>
                <a:cubicBezTo>
                  <a:pt x="20544" y="12878"/>
                  <a:pt x="20537" y="12880"/>
                  <a:pt x="20491" y="12837"/>
                </a:cubicBezTo>
                <a:cubicBezTo>
                  <a:pt x="20445" y="12794"/>
                  <a:pt x="20461" y="12774"/>
                  <a:pt x="20859" y="12375"/>
                </a:cubicBezTo>
                <a:cubicBezTo>
                  <a:pt x="21371" y="11861"/>
                  <a:pt x="21470" y="11703"/>
                  <a:pt x="21484" y="11379"/>
                </a:cubicBezTo>
                <a:cubicBezTo>
                  <a:pt x="21491" y="11203"/>
                  <a:pt x="21484" y="11159"/>
                  <a:pt x="21429" y="11062"/>
                </a:cubicBezTo>
                <a:cubicBezTo>
                  <a:pt x="21305" y="10843"/>
                  <a:pt x="21022" y="10777"/>
                  <a:pt x="20678" y="10887"/>
                </a:cubicBezTo>
                <a:cubicBezTo>
                  <a:pt x="20451" y="10961"/>
                  <a:pt x="20308" y="11055"/>
                  <a:pt x="20083" y="11282"/>
                </a:cubicBezTo>
                <a:cubicBezTo>
                  <a:pt x="19717" y="11651"/>
                  <a:pt x="19485" y="11996"/>
                  <a:pt x="19306" y="12433"/>
                </a:cubicBezTo>
                <a:cubicBezTo>
                  <a:pt x="19192" y="12709"/>
                  <a:pt x="19022" y="13294"/>
                  <a:pt x="19022" y="13407"/>
                </a:cubicBezTo>
                <a:cubicBezTo>
                  <a:pt x="19022" y="13491"/>
                  <a:pt x="18975" y="13497"/>
                  <a:pt x="18851" y="13428"/>
                </a:cubicBezTo>
                <a:lnTo>
                  <a:pt x="18735" y="13364"/>
                </a:lnTo>
                <a:lnTo>
                  <a:pt x="18747" y="13225"/>
                </a:lnTo>
                <a:cubicBezTo>
                  <a:pt x="18763" y="13046"/>
                  <a:pt x="18722" y="13025"/>
                  <a:pt x="18536" y="13121"/>
                </a:cubicBezTo>
                <a:lnTo>
                  <a:pt x="18402" y="13189"/>
                </a:lnTo>
                <a:lnTo>
                  <a:pt x="18156" y="13057"/>
                </a:lnTo>
                <a:cubicBezTo>
                  <a:pt x="17819" y="12876"/>
                  <a:pt x="17816" y="12873"/>
                  <a:pt x="17844" y="12760"/>
                </a:cubicBezTo>
                <a:cubicBezTo>
                  <a:pt x="17873" y="12643"/>
                  <a:pt x="17873" y="12003"/>
                  <a:pt x="17844" y="11620"/>
                </a:cubicBezTo>
                <a:cubicBezTo>
                  <a:pt x="17827" y="11396"/>
                  <a:pt x="17813" y="11326"/>
                  <a:pt x="17779" y="11308"/>
                </a:cubicBezTo>
                <a:cubicBezTo>
                  <a:pt x="17730" y="11283"/>
                  <a:pt x="17722" y="11197"/>
                  <a:pt x="17760" y="11102"/>
                </a:cubicBezTo>
                <a:cubicBezTo>
                  <a:pt x="17774" y="11067"/>
                  <a:pt x="17856" y="10996"/>
                  <a:pt x="17942" y="10945"/>
                </a:cubicBezTo>
                <a:cubicBezTo>
                  <a:pt x="18028" y="10894"/>
                  <a:pt x="18126" y="10828"/>
                  <a:pt x="18161" y="10798"/>
                </a:cubicBezTo>
                <a:cubicBezTo>
                  <a:pt x="18271" y="10705"/>
                  <a:pt x="18378" y="10551"/>
                  <a:pt x="18378" y="10485"/>
                </a:cubicBezTo>
                <a:cubicBezTo>
                  <a:pt x="18378" y="10411"/>
                  <a:pt x="18420" y="10275"/>
                  <a:pt x="18479" y="10158"/>
                </a:cubicBezTo>
                <a:cubicBezTo>
                  <a:pt x="18502" y="10113"/>
                  <a:pt x="18514" y="10068"/>
                  <a:pt x="18504" y="10059"/>
                </a:cubicBezTo>
                <a:cubicBezTo>
                  <a:pt x="18455" y="10013"/>
                  <a:pt x="18312" y="10056"/>
                  <a:pt x="18126" y="10174"/>
                </a:cubicBezTo>
                <a:cubicBezTo>
                  <a:pt x="17816" y="10372"/>
                  <a:pt x="17721" y="10394"/>
                  <a:pt x="17818" y="10244"/>
                </a:cubicBezTo>
                <a:cubicBezTo>
                  <a:pt x="17873" y="10159"/>
                  <a:pt x="17887" y="9999"/>
                  <a:pt x="17841" y="9999"/>
                </a:cubicBezTo>
                <a:cubicBezTo>
                  <a:pt x="17825" y="9999"/>
                  <a:pt x="17699" y="10091"/>
                  <a:pt x="17560" y="10202"/>
                </a:cubicBezTo>
                <a:cubicBezTo>
                  <a:pt x="17371" y="10356"/>
                  <a:pt x="17291" y="10439"/>
                  <a:pt x="17238" y="10541"/>
                </a:cubicBezTo>
                <a:cubicBezTo>
                  <a:pt x="17168" y="10677"/>
                  <a:pt x="17120" y="10904"/>
                  <a:pt x="17119" y="11105"/>
                </a:cubicBezTo>
                <a:cubicBezTo>
                  <a:pt x="17119" y="11165"/>
                  <a:pt x="17101" y="11240"/>
                  <a:pt x="17079" y="11270"/>
                </a:cubicBezTo>
                <a:cubicBezTo>
                  <a:pt x="17054" y="11306"/>
                  <a:pt x="17033" y="11438"/>
                  <a:pt x="17019" y="11629"/>
                </a:cubicBezTo>
                <a:cubicBezTo>
                  <a:pt x="17007" y="11807"/>
                  <a:pt x="16986" y="11934"/>
                  <a:pt x="16969" y="11939"/>
                </a:cubicBezTo>
                <a:cubicBezTo>
                  <a:pt x="16953" y="11944"/>
                  <a:pt x="16815" y="11853"/>
                  <a:pt x="16662" y="11738"/>
                </a:cubicBezTo>
                <a:cubicBezTo>
                  <a:pt x="16024" y="11256"/>
                  <a:pt x="15887" y="11161"/>
                  <a:pt x="15763" y="11110"/>
                </a:cubicBezTo>
                <a:cubicBezTo>
                  <a:pt x="15702" y="11086"/>
                  <a:pt x="15585" y="11052"/>
                  <a:pt x="15502" y="11036"/>
                </a:cubicBezTo>
                <a:cubicBezTo>
                  <a:pt x="15275" y="10992"/>
                  <a:pt x="15164" y="10840"/>
                  <a:pt x="15267" y="10716"/>
                </a:cubicBezTo>
                <a:cubicBezTo>
                  <a:pt x="15379" y="10581"/>
                  <a:pt x="15435" y="10342"/>
                  <a:pt x="15442" y="9961"/>
                </a:cubicBezTo>
                <a:cubicBezTo>
                  <a:pt x="15446" y="9767"/>
                  <a:pt x="15456" y="9557"/>
                  <a:pt x="15467" y="9494"/>
                </a:cubicBezTo>
                <a:cubicBezTo>
                  <a:pt x="15477" y="9432"/>
                  <a:pt x="15474" y="9330"/>
                  <a:pt x="15460" y="9270"/>
                </a:cubicBezTo>
                <a:cubicBezTo>
                  <a:pt x="15436" y="9169"/>
                  <a:pt x="15440" y="9150"/>
                  <a:pt x="15516" y="9035"/>
                </a:cubicBezTo>
                <a:cubicBezTo>
                  <a:pt x="15571" y="8951"/>
                  <a:pt x="15600" y="8876"/>
                  <a:pt x="15601" y="8806"/>
                </a:cubicBezTo>
                <a:lnTo>
                  <a:pt x="15603" y="8702"/>
                </a:lnTo>
                <a:lnTo>
                  <a:pt x="15442" y="8707"/>
                </a:lnTo>
                <a:cubicBezTo>
                  <a:pt x="15314" y="8711"/>
                  <a:pt x="15237" y="8697"/>
                  <a:pt x="15071" y="8634"/>
                </a:cubicBezTo>
                <a:cubicBezTo>
                  <a:pt x="14713" y="8499"/>
                  <a:pt x="14444" y="8481"/>
                  <a:pt x="14133" y="8575"/>
                </a:cubicBezTo>
                <a:cubicBezTo>
                  <a:pt x="13970" y="8624"/>
                  <a:pt x="13774" y="8795"/>
                  <a:pt x="13749" y="8910"/>
                </a:cubicBezTo>
                <a:cubicBezTo>
                  <a:pt x="13737" y="8968"/>
                  <a:pt x="13702" y="9010"/>
                  <a:pt x="13630" y="9055"/>
                </a:cubicBezTo>
                <a:cubicBezTo>
                  <a:pt x="13447" y="9169"/>
                  <a:pt x="13377" y="9407"/>
                  <a:pt x="13445" y="9681"/>
                </a:cubicBezTo>
                <a:cubicBezTo>
                  <a:pt x="13463" y="9757"/>
                  <a:pt x="13459" y="9793"/>
                  <a:pt x="13427" y="9839"/>
                </a:cubicBezTo>
                <a:cubicBezTo>
                  <a:pt x="13399" y="9880"/>
                  <a:pt x="13390" y="9928"/>
                  <a:pt x="13401" y="9993"/>
                </a:cubicBezTo>
                <a:cubicBezTo>
                  <a:pt x="13432" y="10176"/>
                  <a:pt x="13432" y="10189"/>
                  <a:pt x="13399" y="10183"/>
                </a:cubicBezTo>
                <a:cubicBezTo>
                  <a:pt x="13381" y="10179"/>
                  <a:pt x="13341" y="10220"/>
                  <a:pt x="13312" y="10275"/>
                </a:cubicBezTo>
                <a:cubicBezTo>
                  <a:pt x="13260" y="10370"/>
                  <a:pt x="13255" y="10374"/>
                  <a:pt x="13172" y="10351"/>
                </a:cubicBezTo>
                <a:cubicBezTo>
                  <a:pt x="13124" y="10338"/>
                  <a:pt x="13027" y="10328"/>
                  <a:pt x="12960" y="10328"/>
                </a:cubicBezTo>
                <a:cubicBezTo>
                  <a:pt x="12892" y="10328"/>
                  <a:pt x="12830" y="10321"/>
                  <a:pt x="12822" y="10313"/>
                </a:cubicBezTo>
                <a:cubicBezTo>
                  <a:pt x="12813" y="10305"/>
                  <a:pt x="12842" y="10229"/>
                  <a:pt x="12885" y="10143"/>
                </a:cubicBezTo>
                <a:lnTo>
                  <a:pt x="12963" y="9986"/>
                </a:lnTo>
                <a:lnTo>
                  <a:pt x="12963" y="8492"/>
                </a:lnTo>
                <a:cubicBezTo>
                  <a:pt x="12963" y="7100"/>
                  <a:pt x="12965" y="6995"/>
                  <a:pt x="13009" y="6960"/>
                </a:cubicBezTo>
                <a:cubicBezTo>
                  <a:pt x="13055" y="6923"/>
                  <a:pt x="13758" y="6537"/>
                  <a:pt x="15148" y="5785"/>
                </a:cubicBezTo>
                <a:cubicBezTo>
                  <a:pt x="15531" y="5577"/>
                  <a:pt x="16063" y="5290"/>
                  <a:pt x="16328" y="5146"/>
                </a:cubicBezTo>
                <a:cubicBezTo>
                  <a:pt x="16593" y="5002"/>
                  <a:pt x="16857" y="4842"/>
                  <a:pt x="16913" y="4792"/>
                </a:cubicBezTo>
                <a:cubicBezTo>
                  <a:pt x="16969" y="4743"/>
                  <a:pt x="17053" y="4628"/>
                  <a:pt x="17100" y="4538"/>
                </a:cubicBezTo>
                <a:lnTo>
                  <a:pt x="17186" y="4375"/>
                </a:lnTo>
                <a:lnTo>
                  <a:pt x="17193" y="3360"/>
                </a:lnTo>
                <a:cubicBezTo>
                  <a:pt x="17199" y="2525"/>
                  <a:pt x="17194" y="2328"/>
                  <a:pt x="17163" y="2258"/>
                </a:cubicBezTo>
                <a:cubicBezTo>
                  <a:pt x="17132" y="2190"/>
                  <a:pt x="17061" y="2138"/>
                  <a:pt x="16780" y="1984"/>
                </a:cubicBezTo>
                <a:cubicBezTo>
                  <a:pt x="16290" y="1716"/>
                  <a:pt x="16361" y="1705"/>
                  <a:pt x="15482" y="2186"/>
                </a:cubicBezTo>
                <a:cubicBezTo>
                  <a:pt x="15092" y="2399"/>
                  <a:pt x="14731" y="2596"/>
                  <a:pt x="14679" y="2622"/>
                </a:cubicBezTo>
                <a:cubicBezTo>
                  <a:pt x="14627" y="2648"/>
                  <a:pt x="14525" y="2704"/>
                  <a:pt x="14451" y="2747"/>
                </a:cubicBezTo>
                <a:cubicBezTo>
                  <a:pt x="14378" y="2790"/>
                  <a:pt x="14153" y="2915"/>
                  <a:pt x="13954" y="3023"/>
                </a:cubicBezTo>
                <a:cubicBezTo>
                  <a:pt x="13755" y="3130"/>
                  <a:pt x="13457" y="3293"/>
                  <a:pt x="13291" y="3384"/>
                </a:cubicBezTo>
                <a:cubicBezTo>
                  <a:pt x="13096" y="3491"/>
                  <a:pt x="12983" y="3539"/>
                  <a:pt x="12976" y="3520"/>
                </a:cubicBezTo>
                <a:cubicBezTo>
                  <a:pt x="12969" y="3503"/>
                  <a:pt x="12960" y="2771"/>
                  <a:pt x="12956" y="1892"/>
                </a:cubicBezTo>
                <a:lnTo>
                  <a:pt x="12949" y="294"/>
                </a:lnTo>
                <a:lnTo>
                  <a:pt x="12874" y="220"/>
                </a:lnTo>
                <a:cubicBezTo>
                  <a:pt x="12765" y="113"/>
                  <a:pt x="12515" y="0"/>
                  <a:pt x="12386" y="0"/>
                </a:cubicBezTo>
                <a:close/>
                <a:moveTo>
                  <a:pt x="18430" y="20405"/>
                </a:moveTo>
                <a:cubicBezTo>
                  <a:pt x="18444" y="20397"/>
                  <a:pt x="18462" y="20400"/>
                  <a:pt x="18471" y="20413"/>
                </a:cubicBezTo>
                <a:cubicBezTo>
                  <a:pt x="18479" y="20426"/>
                  <a:pt x="18474" y="20444"/>
                  <a:pt x="18460" y="20453"/>
                </a:cubicBezTo>
                <a:cubicBezTo>
                  <a:pt x="18446" y="20461"/>
                  <a:pt x="18429" y="20456"/>
                  <a:pt x="18420" y="20443"/>
                </a:cubicBezTo>
                <a:cubicBezTo>
                  <a:pt x="18411" y="20430"/>
                  <a:pt x="18417" y="20413"/>
                  <a:pt x="18430" y="2040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40" name="Coralogix, An AI-Based Platform For Logs, Metrics, And Security, Raises $25M.jpg" descr="Coralogix, An AI-Based Platform For Logs, Metrics, And Security, Raises $25M.jpg"/>
          <p:cNvPicPr>
            <a:picLocks noChangeAspect="1"/>
          </p:cNvPicPr>
          <p:nvPr/>
        </p:nvPicPr>
        <p:blipFill>
          <a:blip r:embed="rId5">
            <a:alphaModFix amt="49097"/>
            <a:extLst/>
          </a:blip>
          <a:srcRect l="3991" t="4604" r="4185" b="3827"/>
          <a:stretch>
            <a:fillRect/>
          </a:stretch>
        </p:blipFill>
        <p:spPr>
          <a:xfrm>
            <a:off x="12269173" y="-27958855"/>
            <a:ext cx="12594460" cy="12559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88" fill="norm" stroke="1" extrusionOk="0">
                <a:moveTo>
                  <a:pt x="13857" y="0"/>
                </a:moveTo>
                <a:cubicBezTo>
                  <a:pt x="13608" y="10"/>
                  <a:pt x="13109" y="260"/>
                  <a:pt x="12114" y="841"/>
                </a:cubicBezTo>
                <a:cubicBezTo>
                  <a:pt x="11307" y="1311"/>
                  <a:pt x="10605" y="1670"/>
                  <a:pt x="10554" y="1638"/>
                </a:cubicBezTo>
                <a:cubicBezTo>
                  <a:pt x="10502" y="1607"/>
                  <a:pt x="10472" y="1622"/>
                  <a:pt x="10485" y="1673"/>
                </a:cubicBezTo>
                <a:cubicBezTo>
                  <a:pt x="10498" y="1723"/>
                  <a:pt x="8645" y="2844"/>
                  <a:pt x="6367" y="4163"/>
                </a:cubicBezTo>
                <a:lnTo>
                  <a:pt x="2224" y="6562"/>
                </a:lnTo>
                <a:lnTo>
                  <a:pt x="2200" y="9032"/>
                </a:lnTo>
                <a:lnTo>
                  <a:pt x="2177" y="11503"/>
                </a:lnTo>
                <a:lnTo>
                  <a:pt x="1480" y="12197"/>
                </a:lnTo>
                <a:cubicBezTo>
                  <a:pt x="506" y="13166"/>
                  <a:pt x="5" y="14220"/>
                  <a:pt x="0" y="15296"/>
                </a:cubicBezTo>
                <a:cubicBezTo>
                  <a:pt x="-1" y="15545"/>
                  <a:pt x="24" y="15794"/>
                  <a:pt x="76" y="16044"/>
                </a:cubicBezTo>
                <a:cubicBezTo>
                  <a:pt x="508" y="18118"/>
                  <a:pt x="2438" y="19798"/>
                  <a:pt x="5534" y="20791"/>
                </a:cubicBezTo>
                <a:cubicBezTo>
                  <a:pt x="6532" y="21112"/>
                  <a:pt x="8253" y="21459"/>
                  <a:pt x="9218" y="21535"/>
                </a:cubicBezTo>
                <a:cubicBezTo>
                  <a:pt x="9633" y="21567"/>
                  <a:pt x="10067" y="21585"/>
                  <a:pt x="10509" y="21588"/>
                </a:cubicBezTo>
                <a:cubicBezTo>
                  <a:pt x="11835" y="21596"/>
                  <a:pt x="13236" y="21471"/>
                  <a:pt x="14430" y="21231"/>
                </a:cubicBezTo>
                <a:cubicBezTo>
                  <a:pt x="17416" y="20630"/>
                  <a:pt x="20047" y="19122"/>
                  <a:pt x="21024" y="17452"/>
                </a:cubicBezTo>
                <a:cubicBezTo>
                  <a:pt x="21411" y="16789"/>
                  <a:pt x="21599" y="16075"/>
                  <a:pt x="21597" y="15362"/>
                </a:cubicBezTo>
                <a:cubicBezTo>
                  <a:pt x="21595" y="14175"/>
                  <a:pt x="21065" y="12994"/>
                  <a:pt x="20052" y="12066"/>
                </a:cubicBezTo>
                <a:lnTo>
                  <a:pt x="19576" y="11630"/>
                </a:lnTo>
                <a:lnTo>
                  <a:pt x="19537" y="10803"/>
                </a:lnTo>
                <a:cubicBezTo>
                  <a:pt x="19501" y="10059"/>
                  <a:pt x="19514" y="9967"/>
                  <a:pt x="19667" y="9885"/>
                </a:cubicBezTo>
                <a:cubicBezTo>
                  <a:pt x="19819" y="9803"/>
                  <a:pt x="19830" y="9730"/>
                  <a:pt x="19773" y="9155"/>
                </a:cubicBezTo>
                <a:cubicBezTo>
                  <a:pt x="19688" y="8305"/>
                  <a:pt x="19609" y="8113"/>
                  <a:pt x="19343" y="8113"/>
                </a:cubicBezTo>
                <a:cubicBezTo>
                  <a:pt x="18958" y="8113"/>
                  <a:pt x="18904" y="7915"/>
                  <a:pt x="19186" y="7526"/>
                </a:cubicBezTo>
                <a:cubicBezTo>
                  <a:pt x="19519" y="7066"/>
                  <a:pt x="19532" y="6649"/>
                  <a:pt x="19222" y="6362"/>
                </a:cubicBezTo>
                <a:cubicBezTo>
                  <a:pt x="19096" y="6244"/>
                  <a:pt x="18968" y="6145"/>
                  <a:pt x="18938" y="6141"/>
                </a:cubicBezTo>
                <a:cubicBezTo>
                  <a:pt x="18887" y="6135"/>
                  <a:pt x="18723" y="6101"/>
                  <a:pt x="18528" y="6058"/>
                </a:cubicBezTo>
                <a:cubicBezTo>
                  <a:pt x="18479" y="6047"/>
                  <a:pt x="18313" y="6043"/>
                  <a:pt x="18159" y="6049"/>
                </a:cubicBezTo>
                <a:cubicBezTo>
                  <a:pt x="17936" y="6057"/>
                  <a:pt x="17867" y="6106"/>
                  <a:pt x="17821" y="6291"/>
                </a:cubicBezTo>
                <a:cubicBezTo>
                  <a:pt x="17789" y="6418"/>
                  <a:pt x="17805" y="6574"/>
                  <a:pt x="17858" y="6637"/>
                </a:cubicBezTo>
                <a:cubicBezTo>
                  <a:pt x="17924" y="6718"/>
                  <a:pt x="17925" y="6825"/>
                  <a:pt x="17858" y="7000"/>
                </a:cubicBezTo>
                <a:cubicBezTo>
                  <a:pt x="17793" y="7172"/>
                  <a:pt x="17792" y="7277"/>
                  <a:pt x="17856" y="7341"/>
                </a:cubicBezTo>
                <a:cubicBezTo>
                  <a:pt x="17907" y="7392"/>
                  <a:pt x="17949" y="7549"/>
                  <a:pt x="17949" y="7689"/>
                </a:cubicBezTo>
                <a:cubicBezTo>
                  <a:pt x="17949" y="7830"/>
                  <a:pt x="17984" y="7923"/>
                  <a:pt x="18028" y="7896"/>
                </a:cubicBezTo>
                <a:cubicBezTo>
                  <a:pt x="18136" y="7829"/>
                  <a:pt x="18334" y="8083"/>
                  <a:pt x="18263" y="8198"/>
                </a:cubicBezTo>
                <a:cubicBezTo>
                  <a:pt x="18232" y="8249"/>
                  <a:pt x="18103" y="8292"/>
                  <a:pt x="17978" y="8292"/>
                </a:cubicBezTo>
                <a:cubicBezTo>
                  <a:pt x="17824" y="8292"/>
                  <a:pt x="17639" y="8414"/>
                  <a:pt x="17408" y="8667"/>
                </a:cubicBezTo>
                <a:cubicBezTo>
                  <a:pt x="17161" y="8938"/>
                  <a:pt x="17053" y="9006"/>
                  <a:pt x="17020" y="8912"/>
                </a:cubicBezTo>
                <a:cubicBezTo>
                  <a:pt x="16994" y="8841"/>
                  <a:pt x="16880" y="8481"/>
                  <a:pt x="16767" y="8113"/>
                </a:cubicBezTo>
                <a:lnTo>
                  <a:pt x="16560" y="7443"/>
                </a:lnTo>
                <a:lnTo>
                  <a:pt x="16252" y="7474"/>
                </a:lnTo>
                <a:cubicBezTo>
                  <a:pt x="16083" y="7490"/>
                  <a:pt x="15881" y="7561"/>
                  <a:pt x="15804" y="7630"/>
                </a:cubicBezTo>
                <a:cubicBezTo>
                  <a:pt x="15726" y="7699"/>
                  <a:pt x="15636" y="7729"/>
                  <a:pt x="15603" y="7696"/>
                </a:cubicBezTo>
                <a:cubicBezTo>
                  <a:pt x="15570" y="7663"/>
                  <a:pt x="15544" y="6297"/>
                  <a:pt x="15544" y="4660"/>
                </a:cubicBezTo>
                <a:cubicBezTo>
                  <a:pt x="15544" y="1276"/>
                  <a:pt x="15602" y="1483"/>
                  <a:pt x="14776" y="1957"/>
                </a:cubicBezTo>
                <a:cubicBezTo>
                  <a:pt x="14513" y="2108"/>
                  <a:pt x="14258" y="2206"/>
                  <a:pt x="14208" y="2175"/>
                </a:cubicBezTo>
                <a:cubicBezTo>
                  <a:pt x="14157" y="2143"/>
                  <a:pt x="14118" y="1722"/>
                  <a:pt x="14118" y="1194"/>
                </a:cubicBezTo>
                <a:cubicBezTo>
                  <a:pt x="14118" y="685"/>
                  <a:pt x="14094" y="205"/>
                  <a:pt x="14064" y="127"/>
                </a:cubicBezTo>
                <a:cubicBezTo>
                  <a:pt x="14031" y="41"/>
                  <a:pt x="13970" y="-4"/>
                  <a:pt x="1385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645" name="Group"/>
          <p:cNvGrpSpPr/>
          <p:nvPr/>
        </p:nvGrpSpPr>
        <p:grpSpPr>
          <a:xfrm>
            <a:off x="9537524" y="16794011"/>
            <a:ext cx="15403144" cy="9448502"/>
            <a:chOff x="0" y="0"/>
            <a:chExt cx="15403143" cy="9448500"/>
          </a:xfrm>
        </p:grpSpPr>
        <p:grpSp>
          <p:nvGrpSpPr>
            <p:cNvPr id="643" name="Group"/>
            <p:cNvGrpSpPr/>
            <p:nvPr/>
          </p:nvGrpSpPr>
          <p:grpSpPr>
            <a:xfrm>
              <a:off x="0" y="-1"/>
              <a:ext cx="15403144" cy="9448502"/>
              <a:chOff x="0" y="0"/>
              <a:chExt cx="15403143" cy="9448500"/>
            </a:xfrm>
          </p:grpSpPr>
          <p:pic>
            <p:nvPicPr>
              <p:cNvPr id="641" name="Screenshot 2023-05-01 at 12.45.35 PM.png" descr="Screenshot 2023-05-01 at 12.45.35 P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388463"/>
                <a:ext cx="15403144" cy="80600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42" name="Rectangle"/>
              <p:cNvSpPr/>
              <p:nvPr/>
            </p:nvSpPr>
            <p:spPr>
              <a:xfrm>
                <a:off x="4675450" y="0"/>
                <a:ext cx="6052245" cy="12700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44" name="Skill Search Home Page"/>
            <p:cNvSpPr txBox="1"/>
            <p:nvPr/>
          </p:nvSpPr>
          <p:spPr>
            <a:xfrm>
              <a:off x="5758320" y="385789"/>
              <a:ext cx="3886505" cy="49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Skill Search Home Page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A9A9A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3918929.jpg" descr="3918929.jp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13049" t="3150" r="6404" b="11414"/>
          <a:stretch>
            <a:fillRect/>
          </a:stretch>
        </p:blipFill>
        <p:spPr>
          <a:xfrm>
            <a:off x="-2324105" y="2862795"/>
            <a:ext cx="12452756" cy="1320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388" y="0"/>
                </a:moveTo>
                <a:cubicBezTo>
                  <a:pt x="12301" y="0"/>
                  <a:pt x="12201" y="43"/>
                  <a:pt x="11866" y="226"/>
                </a:cubicBezTo>
                <a:cubicBezTo>
                  <a:pt x="11395" y="482"/>
                  <a:pt x="11464" y="445"/>
                  <a:pt x="8300" y="2166"/>
                </a:cubicBezTo>
                <a:cubicBezTo>
                  <a:pt x="7009" y="2869"/>
                  <a:pt x="5833" y="3509"/>
                  <a:pt x="5685" y="3590"/>
                </a:cubicBezTo>
                <a:cubicBezTo>
                  <a:pt x="5538" y="3670"/>
                  <a:pt x="4361" y="4311"/>
                  <a:pt x="3070" y="5013"/>
                </a:cubicBezTo>
                <a:cubicBezTo>
                  <a:pt x="130" y="6613"/>
                  <a:pt x="283" y="6528"/>
                  <a:pt x="192" y="6607"/>
                </a:cubicBezTo>
                <a:cubicBezTo>
                  <a:pt x="150" y="6644"/>
                  <a:pt x="90" y="6720"/>
                  <a:pt x="58" y="6776"/>
                </a:cubicBezTo>
                <a:lnTo>
                  <a:pt x="0" y="6877"/>
                </a:lnTo>
                <a:lnTo>
                  <a:pt x="0" y="11781"/>
                </a:lnTo>
                <a:cubicBezTo>
                  <a:pt x="0" y="15826"/>
                  <a:pt x="6" y="16701"/>
                  <a:pt x="36" y="16767"/>
                </a:cubicBezTo>
                <a:cubicBezTo>
                  <a:pt x="88" y="16884"/>
                  <a:pt x="259" y="16982"/>
                  <a:pt x="412" y="16983"/>
                </a:cubicBezTo>
                <a:cubicBezTo>
                  <a:pt x="481" y="16984"/>
                  <a:pt x="544" y="16988"/>
                  <a:pt x="553" y="16993"/>
                </a:cubicBezTo>
                <a:cubicBezTo>
                  <a:pt x="562" y="16998"/>
                  <a:pt x="541" y="17055"/>
                  <a:pt x="506" y="17120"/>
                </a:cubicBezTo>
                <a:cubicBezTo>
                  <a:pt x="466" y="17194"/>
                  <a:pt x="442" y="17282"/>
                  <a:pt x="443" y="17354"/>
                </a:cubicBezTo>
                <a:cubicBezTo>
                  <a:pt x="443" y="17487"/>
                  <a:pt x="537" y="17695"/>
                  <a:pt x="633" y="17777"/>
                </a:cubicBezTo>
                <a:cubicBezTo>
                  <a:pt x="687" y="17822"/>
                  <a:pt x="1547" y="18294"/>
                  <a:pt x="5122" y="20238"/>
                </a:cubicBezTo>
                <a:cubicBezTo>
                  <a:pt x="5344" y="20358"/>
                  <a:pt x="5970" y="20700"/>
                  <a:pt x="6515" y="20997"/>
                </a:cubicBezTo>
                <a:cubicBezTo>
                  <a:pt x="7060" y="21294"/>
                  <a:pt x="7549" y="21552"/>
                  <a:pt x="7601" y="21569"/>
                </a:cubicBezTo>
                <a:cubicBezTo>
                  <a:pt x="7662" y="21590"/>
                  <a:pt x="7739" y="21600"/>
                  <a:pt x="7817" y="21600"/>
                </a:cubicBezTo>
                <a:cubicBezTo>
                  <a:pt x="7894" y="21600"/>
                  <a:pt x="7971" y="21590"/>
                  <a:pt x="8032" y="21569"/>
                </a:cubicBezTo>
                <a:cubicBezTo>
                  <a:pt x="8124" y="21538"/>
                  <a:pt x="8401" y="21390"/>
                  <a:pt x="10794" y="20086"/>
                </a:cubicBezTo>
                <a:cubicBezTo>
                  <a:pt x="11465" y="19721"/>
                  <a:pt x="12484" y="19166"/>
                  <a:pt x="13060" y="18853"/>
                </a:cubicBezTo>
                <a:cubicBezTo>
                  <a:pt x="13635" y="18541"/>
                  <a:pt x="14287" y="18186"/>
                  <a:pt x="14508" y="18064"/>
                </a:cubicBezTo>
                <a:cubicBezTo>
                  <a:pt x="15605" y="17462"/>
                  <a:pt x="16005" y="17254"/>
                  <a:pt x="16024" y="17272"/>
                </a:cubicBezTo>
                <a:cubicBezTo>
                  <a:pt x="16035" y="17284"/>
                  <a:pt x="16069" y="17413"/>
                  <a:pt x="16100" y="17559"/>
                </a:cubicBezTo>
                <a:cubicBezTo>
                  <a:pt x="16130" y="17705"/>
                  <a:pt x="16172" y="17869"/>
                  <a:pt x="16192" y="17923"/>
                </a:cubicBezTo>
                <a:cubicBezTo>
                  <a:pt x="16225" y="18013"/>
                  <a:pt x="16224" y="18031"/>
                  <a:pt x="16177" y="18101"/>
                </a:cubicBezTo>
                <a:cubicBezTo>
                  <a:pt x="16149" y="18143"/>
                  <a:pt x="16073" y="18260"/>
                  <a:pt x="16007" y="18359"/>
                </a:cubicBezTo>
                <a:cubicBezTo>
                  <a:pt x="15821" y="18640"/>
                  <a:pt x="15823" y="18710"/>
                  <a:pt x="16029" y="18994"/>
                </a:cubicBezTo>
                <a:cubicBezTo>
                  <a:pt x="16092" y="19081"/>
                  <a:pt x="16112" y="19143"/>
                  <a:pt x="16131" y="19316"/>
                </a:cubicBezTo>
                <a:cubicBezTo>
                  <a:pt x="16168" y="19655"/>
                  <a:pt x="16340" y="19892"/>
                  <a:pt x="16659" y="20045"/>
                </a:cubicBezTo>
                <a:cubicBezTo>
                  <a:pt x="16811" y="20117"/>
                  <a:pt x="16846" y="20151"/>
                  <a:pt x="16859" y="20238"/>
                </a:cubicBezTo>
                <a:cubicBezTo>
                  <a:pt x="16866" y="20284"/>
                  <a:pt x="16919" y="20330"/>
                  <a:pt x="17069" y="20417"/>
                </a:cubicBezTo>
                <a:cubicBezTo>
                  <a:pt x="17231" y="20511"/>
                  <a:pt x="17286" y="20560"/>
                  <a:pt x="17354" y="20670"/>
                </a:cubicBezTo>
                <a:cubicBezTo>
                  <a:pt x="17482" y="20877"/>
                  <a:pt x="17589" y="20981"/>
                  <a:pt x="17759" y="21066"/>
                </a:cubicBezTo>
                <a:cubicBezTo>
                  <a:pt x="17978" y="21174"/>
                  <a:pt x="18159" y="21208"/>
                  <a:pt x="18447" y="21194"/>
                </a:cubicBezTo>
                <a:cubicBezTo>
                  <a:pt x="18834" y="21175"/>
                  <a:pt x="18967" y="21081"/>
                  <a:pt x="18931" y="20853"/>
                </a:cubicBezTo>
                <a:cubicBezTo>
                  <a:pt x="18907" y="20704"/>
                  <a:pt x="18812" y="20581"/>
                  <a:pt x="18667" y="20512"/>
                </a:cubicBezTo>
                <a:cubicBezTo>
                  <a:pt x="18606" y="20483"/>
                  <a:pt x="18522" y="20431"/>
                  <a:pt x="18479" y="20397"/>
                </a:cubicBezTo>
                <a:cubicBezTo>
                  <a:pt x="18435" y="20362"/>
                  <a:pt x="18372" y="20325"/>
                  <a:pt x="18338" y="20312"/>
                </a:cubicBezTo>
                <a:cubicBezTo>
                  <a:pt x="18304" y="20300"/>
                  <a:pt x="18276" y="20273"/>
                  <a:pt x="18276" y="20251"/>
                </a:cubicBezTo>
                <a:cubicBezTo>
                  <a:pt x="18276" y="20230"/>
                  <a:pt x="18237" y="20190"/>
                  <a:pt x="18189" y="20162"/>
                </a:cubicBezTo>
                <a:cubicBezTo>
                  <a:pt x="18141" y="20135"/>
                  <a:pt x="18095" y="20087"/>
                  <a:pt x="18087" y="20055"/>
                </a:cubicBezTo>
                <a:cubicBezTo>
                  <a:pt x="18079" y="20024"/>
                  <a:pt x="18043" y="19985"/>
                  <a:pt x="18007" y="19968"/>
                </a:cubicBezTo>
                <a:cubicBezTo>
                  <a:pt x="17971" y="19951"/>
                  <a:pt x="17941" y="19917"/>
                  <a:pt x="17941" y="19892"/>
                </a:cubicBezTo>
                <a:cubicBezTo>
                  <a:pt x="17941" y="19868"/>
                  <a:pt x="17907" y="19832"/>
                  <a:pt x="17865" y="19813"/>
                </a:cubicBezTo>
                <a:cubicBezTo>
                  <a:pt x="17810" y="19788"/>
                  <a:pt x="17798" y="19771"/>
                  <a:pt x="17818" y="19748"/>
                </a:cubicBezTo>
                <a:cubicBezTo>
                  <a:pt x="17850" y="19711"/>
                  <a:pt x="17760" y="19462"/>
                  <a:pt x="17699" y="19418"/>
                </a:cubicBezTo>
                <a:cubicBezTo>
                  <a:pt x="17657" y="19388"/>
                  <a:pt x="17565" y="19079"/>
                  <a:pt x="17527" y="18842"/>
                </a:cubicBezTo>
                <a:cubicBezTo>
                  <a:pt x="17513" y="18755"/>
                  <a:pt x="17495" y="18661"/>
                  <a:pt x="17489" y="18633"/>
                </a:cubicBezTo>
                <a:cubicBezTo>
                  <a:pt x="17482" y="18605"/>
                  <a:pt x="17469" y="18554"/>
                  <a:pt x="17461" y="18519"/>
                </a:cubicBezTo>
                <a:cubicBezTo>
                  <a:pt x="17443" y="18450"/>
                  <a:pt x="17430" y="18382"/>
                  <a:pt x="17385" y="18152"/>
                </a:cubicBezTo>
                <a:cubicBezTo>
                  <a:pt x="17359" y="18017"/>
                  <a:pt x="17364" y="17969"/>
                  <a:pt x="17429" y="17710"/>
                </a:cubicBezTo>
                <a:cubicBezTo>
                  <a:pt x="17469" y="17550"/>
                  <a:pt x="17506" y="17397"/>
                  <a:pt x="17511" y="17369"/>
                </a:cubicBezTo>
                <a:cubicBezTo>
                  <a:pt x="17517" y="17341"/>
                  <a:pt x="17529" y="17290"/>
                  <a:pt x="17537" y="17255"/>
                </a:cubicBezTo>
                <a:cubicBezTo>
                  <a:pt x="17545" y="17220"/>
                  <a:pt x="17558" y="17164"/>
                  <a:pt x="17565" y="17129"/>
                </a:cubicBezTo>
                <a:cubicBezTo>
                  <a:pt x="17572" y="17094"/>
                  <a:pt x="17585" y="17037"/>
                  <a:pt x="17593" y="17002"/>
                </a:cubicBezTo>
                <a:cubicBezTo>
                  <a:pt x="17609" y="16939"/>
                  <a:pt x="17616" y="16902"/>
                  <a:pt x="17645" y="16762"/>
                </a:cubicBezTo>
                <a:cubicBezTo>
                  <a:pt x="17654" y="16721"/>
                  <a:pt x="17666" y="16664"/>
                  <a:pt x="17673" y="16636"/>
                </a:cubicBezTo>
                <a:cubicBezTo>
                  <a:pt x="17690" y="16567"/>
                  <a:pt x="17717" y="16416"/>
                  <a:pt x="17719" y="16375"/>
                </a:cubicBezTo>
                <a:cubicBezTo>
                  <a:pt x="17720" y="16356"/>
                  <a:pt x="17759" y="16314"/>
                  <a:pt x="17804" y="16282"/>
                </a:cubicBezTo>
                <a:cubicBezTo>
                  <a:pt x="17872" y="16233"/>
                  <a:pt x="18678" y="15792"/>
                  <a:pt x="19844" y="15163"/>
                </a:cubicBezTo>
                <a:cubicBezTo>
                  <a:pt x="20106" y="15022"/>
                  <a:pt x="20224" y="14923"/>
                  <a:pt x="20290" y="14790"/>
                </a:cubicBezTo>
                <a:cubicBezTo>
                  <a:pt x="20344" y="14680"/>
                  <a:pt x="20356" y="14489"/>
                  <a:pt x="20315" y="14388"/>
                </a:cubicBezTo>
                <a:cubicBezTo>
                  <a:pt x="20291" y="14329"/>
                  <a:pt x="20305" y="14314"/>
                  <a:pt x="20509" y="14164"/>
                </a:cubicBezTo>
                <a:cubicBezTo>
                  <a:pt x="20630" y="14075"/>
                  <a:pt x="20844" y="13930"/>
                  <a:pt x="20984" y="13841"/>
                </a:cubicBezTo>
                <a:cubicBezTo>
                  <a:pt x="21124" y="13751"/>
                  <a:pt x="21316" y="13608"/>
                  <a:pt x="21412" y="13523"/>
                </a:cubicBezTo>
                <a:lnTo>
                  <a:pt x="21585" y="13369"/>
                </a:lnTo>
                <a:lnTo>
                  <a:pt x="21596" y="13193"/>
                </a:lnTo>
                <a:cubicBezTo>
                  <a:pt x="21599" y="13153"/>
                  <a:pt x="21600" y="13121"/>
                  <a:pt x="21600" y="13095"/>
                </a:cubicBezTo>
                <a:cubicBezTo>
                  <a:pt x="21599" y="13018"/>
                  <a:pt x="21584" y="12992"/>
                  <a:pt x="21534" y="12936"/>
                </a:cubicBezTo>
                <a:cubicBezTo>
                  <a:pt x="21416" y="12804"/>
                  <a:pt x="21320" y="12769"/>
                  <a:pt x="21078" y="12770"/>
                </a:cubicBezTo>
                <a:cubicBezTo>
                  <a:pt x="20926" y="12771"/>
                  <a:pt x="20817" y="12787"/>
                  <a:pt x="20704" y="12826"/>
                </a:cubicBezTo>
                <a:cubicBezTo>
                  <a:pt x="20550" y="12879"/>
                  <a:pt x="20541" y="12880"/>
                  <a:pt x="20496" y="12837"/>
                </a:cubicBezTo>
                <a:cubicBezTo>
                  <a:pt x="20450" y="12793"/>
                  <a:pt x="20465" y="12774"/>
                  <a:pt x="20863" y="12375"/>
                </a:cubicBezTo>
                <a:cubicBezTo>
                  <a:pt x="21376" y="11862"/>
                  <a:pt x="21475" y="11703"/>
                  <a:pt x="21489" y="11380"/>
                </a:cubicBezTo>
                <a:cubicBezTo>
                  <a:pt x="21496" y="11203"/>
                  <a:pt x="21489" y="11159"/>
                  <a:pt x="21434" y="11062"/>
                </a:cubicBezTo>
                <a:cubicBezTo>
                  <a:pt x="21309" y="10842"/>
                  <a:pt x="21027" y="10777"/>
                  <a:pt x="20683" y="10888"/>
                </a:cubicBezTo>
                <a:cubicBezTo>
                  <a:pt x="20455" y="10961"/>
                  <a:pt x="20313" y="11055"/>
                  <a:pt x="20088" y="11282"/>
                </a:cubicBezTo>
                <a:cubicBezTo>
                  <a:pt x="19722" y="11651"/>
                  <a:pt x="19490" y="11995"/>
                  <a:pt x="19311" y="12432"/>
                </a:cubicBezTo>
                <a:cubicBezTo>
                  <a:pt x="19198" y="12708"/>
                  <a:pt x="19027" y="13294"/>
                  <a:pt x="19027" y="13407"/>
                </a:cubicBezTo>
                <a:cubicBezTo>
                  <a:pt x="19027" y="13491"/>
                  <a:pt x="18980" y="13497"/>
                  <a:pt x="18856" y="13428"/>
                </a:cubicBezTo>
                <a:lnTo>
                  <a:pt x="18740" y="13364"/>
                </a:lnTo>
                <a:lnTo>
                  <a:pt x="18753" y="13225"/>
                </a:lnTo>
                <a:cubicBezTo>
                  <a:pt x="18768" y="13045"/>
                  <a:pt x="18728" y="13025"/>
                  <a:pt x="18541" y="13121"/>
                </a:cubicBezTo>
                <a:lnTo>
                  <a:pt x="18407" y="13190"/>
                </a:lnTo>
                <a:lnTo>
                  <a:pt x="18161" y="13057"/>
                </a:lnTo>
                <a:cubicBezTo>
                  <a:pt x="17824" y="12875"/>
                  <a:pt x="17822" y="12873"/>
                  <a:pt x="17849" y="12760"/>
                </a:cubicBezTo>
                <a:cubicBezTo>
                  <a:pt x="17878" y="12643"/>
                  <a:pt x="17878" y="12002"/>
                  <a:pt x="17849" y="11620"/>
                </a:cubicBezTo>
                <a:cubicBezTo>
                  <a:pt x="17832" y="11395"/>
                  <a:pt x="17817" y="11327"/>
                  <a:pt x="17783" y="11309"/>
                </a:cubicBezTo>
                <a:cubicBezTo>
                  <a:pt x="17735" y="11283"/>
                  <a:pt x="17726" y="11197"/>
                  <a:pt x="17765" y="11102"/>
                </a:cubicBezTo>
                <a:cubicBezTo>
                  <a:pt x="17779" y="11067"/>
                  <a:pt x="17860" y="10997"/>
                  <a:pt x="17946" y="10946"/>
                </a:cubicBezTo>
                <a:cubicBezTo>
                  <a:pt x="18031" y="10895"/>
                  <a:pt x="18130" y="10829"/>
                  <a:pt x="18165" y="10799"/>
                </a:cubicBezTo>
                <a:cubicBezTo>
                  <a:pt x="18276" y="10706"/>
                  <a:pt x="18383" y="10550"/>
                  <a:pt x="18383" y="10484"/>
                </a:cubicBezTo>
                <a:cubicBezTo>
                  <a:pt x="18383" y="10410"/>
                  <a:pt x="18425" y="10275"/>
                  <a:pt x="18484" y="10157"/>
                </a:cubicBezTo>
                <a:cubicBezTo>
                  <a:pt x="18507" y="10112"/>
                  <a:pt x="18518" y="10067"/>
                  <a:pt x="18508" y="10058"/>
                </a:cubicBezTo>
                <a:cubicBezTo>
                  <a:pt x="18459" y="10012"/>
                  <a:pt x="18317" y="10056"/>
                  <a:pt x="18130" y="10175"/>
                </a:cubicBezTo>
                <a:cubicBezTo>
                  <a:pt x="17820" y="10372"/>
                  <a:pt x="17725" y="10393"/>
                  <a:pt x="17822" y="10243"/>
                </a:cubicBezTo>
                <a:cubicBezTo>
                  <a:pt x="17877" y="10158"/>
                  <a:pt x="17892" y="9999"/>
                  <a:pt x="17845" y="9999"/>
                </a:cubicBezTo>
                <a:cubicBezTo>
                  <a:pt x="17830" y="9999"/>
                  <a:pt x="17704" y="10090"/>
                  <a:pt x="17565" y="10202"/>
                </a:cubicBezTo>
                <a:cubicBezTo>
                  <a:pt x="17375" y="10355"/>
                  <a:pt x="17296" y="10439"/>
                  <a:pt x="17243" y="10541"/>
                </a:cubicBezTo>
                <a:cubicBezTo>
                  <a:pt x="17173" y="10677"/>
                  <a:pt x="17124" y="10905"/>
                  <a:pt x="17123" y="11106"/>
                </a:cubicBezTo>
                <a:cubicBezTo>
                  <a:pt x="17123" y="11166"/>
                  <a:pt x="17105" y="11240"/>
                  <a:pt x="17083" y="11271"/>
                </a:cubicBezTo>
                <a:cubicBezTo>
                  <a:pt x="17059" y="11306"/>
                  <a:pt x="17037" y="11437"/>
                  <a:pt x="17023" y="11628"/>
                </a:cubicBezTo>
                <a:cubicBezTo>
                  <a:pt x="17011" y="11806"/>
                  <a:pt x="16990" y="11933"/>
                  <a:pt x="16973" y="11938"/>
                </a:cubicBezTo>
                <a:cubicBezTo>
                  <a:pt x="16957" y="11943"/>
                  <a:pt x="16819" y="11853"/>
                  <a:pt x="16666" y="11738"/>
                </a:cubicBezTo>
                <a:cubicBezTo>
                  <a:pt x="16028" y="11256"/>
                  <a:pt x="15891" y="11161"/>
                  <a:pt x="15766" y="11111"/>
                </a:cubicBezTo>
                <a:cubicBezTo>
                  <a:pt x="15706" y="11086"/>
                  <a:pt x="15588" y="11053"/>
                  <a:pt x="15505" y="11037"/>
                </a:cubicBezTo>
                <a:cubicBezTo>
                  <a:pt x="15278" y="10993"/>
                  <a:pt x="15167" y="10840"/>
                  <a:pt x="15271" y="10716"/>
                </a:cubicBezTo>
                <a:cubicBezTo>
                  <a:pt x="15383" y="10582"/>
                  <a:pt x="15438" y="10343"/>
                  <a:pt x="15446" y="9961"/>
                </a:cubicBezTo>
                <a:cubicBezTo>
                  <a:pt x="15449" y="9767"/>
                  <a:pt x="15461" y="9556"/>
                  <a:pt x="15472" y="9494"/>
                </a:cubicBezTo>
                <a:cubicBezTo>
                  <a:pt x="15482" y="9431"/>
                  <a:pt x="15479" y="9330"/>
                  <a:pt x="15464" y="9270"/>
                </a:cubicBezTo>
                <a:cubicBezTo>
                  <a:pt x="15440" y="9170"/>
                  <a:pt x="15445" y="9151"/>
                  <a:pt x="15521" y="9036"/>
                </a:cubicBezTo>
                <a:cubicBezTo>
                  <a:pt x="15576" y="8952"/>
                  <a:pt x="15604" y="8876"/>
                  <a:pt x="15605" y="8806"/>
                </a:cubicBezTo>
                <a:lnTo>
                  <a:pt x="15607" y="8701"/>
                </a:lnTo>
                <a:lnTo>
                  <a:pt x="15446" y="8707"/>
                </a:lnTo>
                <a:cubicBezTo>
                  <a:pt x="15318" y="8712"/>
                  <a:pt x="15241" y="8696"/>
                  <a:pt x="15075" y="8634"/>
                </a:cubicBezTo>
                <a:cubicBezTo>
                  <a:pt x="14716" y="8498"/>
                  <a:pt x="14448" y="8482"/>
                  <a:pt x="14137" y="8575"/>
                </a:cubicBezTo>
                <a:cubicBezTo>
                  <a:pt x="13974" y="8624"/>
                  <a:pt x="13778" y="8795"/>
                  <a:pt x="13753" y="8909"/>
                </a:cubicBezTo>
                <a:cubicBezTo>
                  <a:pt x="13741" y="8967"/>
                  <a:pt x="13706" y="9011"/>
                  <a:pt x="13634" y="9055"/>
                </a:cubicBezTo>
                <a:cubicBezTo>
                  <a:pt x="13450" y="9170"/>
                  <a:pt x="13380" y="9406"/>
                  <a:pt x="13447" y="9680"/>
                </a:cubicBezTo>
                <a:cubicBezTo>
                  <a:pt x="13466" y="9756"/>
                  <a:pt x="13462" y="9793"/>
                  <a:pt x="13430" y="9839"/>
                </a:cubicBezTo>
                <a:cubicBezTo>
                  <a:pt x="13401" y="9880"/>
                  <a:pt x="13394" y="9929"/>
                  <a:pt x="13404" y="9993"/>
                </a:cubicBezTo>
                <a:cubicBezTo>
                  <a:pt x="13436" y="10177"/>
                  <a:pt x="13436" y="10189"/>
                  <a:pt x="13402" y="10183"/>
                </a:cubicBezTo>
                <a:cubicBezTo>
                  <a:pt x="13384" y="10179"/>
                  <a:pt x="13345" y="10221"/>
                  <a:pt x="13316" y="10276"/>
                </a:cubicBezTo>
                <a:cubicBezTo>
                  <a:pt x="13264" y="10371"/>
                  <a:pt x="13258" y="10374"/>
                  <a:pt x="13175" y="10352"/>
                </a:cubicBezTo>
                <a:cubicBezTo>
                  <a:pt x="13127" y="10339"/>
                  <a:pt x="13032" y="10328"/>
                  <a:pt x="12964" y="10328"/>
                </a:cubicBezTo>
                <a:cubicBezTo>
                  <a:pt x="12896" y="10328"/>
                  <a:pt x="12834" y="10321"/>
                  <a:pt x="12826" y="10313"/>
                </a:cubicBezTo>
                <a:cubicBezTo>
                  <a:pt x="12817" y="10305"/>
                  <a:pt x="12844" y="10228"/>
                  <a:pt x="12887" y="10143"/>
                </a:cubicBezTo>
                <a:lnTo>
                  <a:pt x="12966" y="9986"/>
                </a:lnTo>
                <a:lnTo>
                  <a:pt x="12966" y="8492"/>
                </a:lnTo>
                <a:cubicBezTo>
                  <a:pt x="12966" y="7101"/>
                  <a:pt x="12969" y="6996"/>
                  <a:pt x="13013" y="6961"/>
                </a:cubicBezTo>
                <a:cubicBezTo>
                  <a:pt x="13059" y="6923"/>
                  <a:pt x="13761" y="6537"/>
                  <a:pt x="15152" y="5785"/>
                </a:cubicBezTo>
                <a:cubicBezTo>
                  <a:pt x="15535" y="5577"/>
                  <a:pt x="16066" y="5289"/>
                  <a:pt x="16332" y="5145"/>
                </a:cubicBezTo>
                <a:cubicBezTo>
                  <a:pt x="16597" y="5001"/>
                  <a:pt x="16861" y="4843"/>
                  <a:pt x="16917" y="4793"/>
                </a:cubicBezTo>
                <a:cubicBezTo>
                  <a:pt x="16973" y="4743"/>
                  <a:pt x="17057" y="4629"/>
                  <a:pt x="17104" y="4538"/>
                </a:cubicBezTo>
                <a:lnTo>
                  <a:pt x="17190" y="4375"/>
                </a:lnTo>
                <a:lnTo>
                  <a:pt x="17198" y="3359"/>
                </a:lnTo>
                <a:cubicBezTo>
                  <a:pt x="17204" y="2524"/>
                  <a:pt x="17199" y="2328"/>
                  <a:pt x="17168" y="2259"/>
                </a:cubicBezTo>
                <a:cubicBezTo>
                  <a:pt x="17137" y="2190"/>
                  <a:pt x="17066" y="2139"/>
                  <a:pt x="16785" y="1985"/>
                </a:cubicBezTo>
                <a:cubicBezTo>
                  <a:pt x="16295" y="1717"/>
                  <a:pt x="16366" y="1706"/>
                  <a:pt x="15487" y="2187"/>
                </a:cubicBezTo>
                <a:cubicBezTo>
                  <a:pt x="15096" y="2400"/>
                  <a:pt x="14734" y="2596"/>
                  <a:pt x="14682" y="2622"/>
                </a:cubicBezTo>
                <a:cubicBezTo>
                  <a:pt x="14631" y="2648"/>
                  <a:pt x="14528" y="2705"/>
                  <a:pt x="14454" y="2748"/>
                </a:cubicBezTo>
                <a:cubicBezTo>
                  <a:pt x="14381" y="2791"/>
                  <a:pt x="14158" y="2915"/>
                  <a:pt x="13959" y="3022"/>
                </a:cubicBezTo>
                <a:cubicBezTo>
                  <a:pt x="13760" y="3130"/>
                  <a:pt x="13460" y="3293"/>
                  <a:pt x="13293" y="3384"/>
                </a:cubicBezTo>
                <a:cubicBezTo>
                  <a:pt x="13098" y="3491"/>
                  <a:pt x="12986" y="3539"/>
                  <a:pt x="12978" y="3520"/>
                </a:cubicBezTo>
                <a:cubicBezTo>
                  <a:pt x="12972" y="3503"/>
                  <a:pt x="12964" y="2770"/>
                  <a:pt x="12960" y="1891"/>
                </a:cubicBezTo>
                <a:lnTo>
                  <a:pt x="12953" y="294"/>
                </a:lnTo>
                <a:lnTo>
                  <a:pt x="12877" y="220"/>
                </a:lnTo>
                <a:cubicBezTo>
                  <a:pt x="12768" y="113"/>
                  <a:pt x="12518" y="0"/>
                  <a:pt x="12388" y="0"/>
                </a:cubicBezTo>
                <a:close/>
                <a:moveTo>
                  <a:pt x="18457" y="20401"/>
                </a:moveTo>
                <a:cubicBezTo>
                  <a:pt x="18465" y="20402"/>
                  <a:pt x="18472" y="20406"/>
                  <a:pt x="18476" y="20413"/>
                </a:cubicBezTo>
                <a:cubicBezTo>
                  <a:pt x="18485" y="20426"/>
                  <a:pt x="18480" y="20444"/>
                  <a:pt x="18466" y="20452"/>
                </a:cubicBezTo>
                <a:cubicBezTo>
                  <a:pt x="18452" y="20460"/>
                  <a:pt x="18434" y="20456"/>
                  <a:pt x="18425" y="20443"/>
                </a:cubicBezTo>
                <a:cubicBezTo>
                  <a:pt x="18416" y="20430"/>
                  <a:pt x="18421" y="20412"/>
                  <a:pt x="18435" y="20404"/>
                </a:cubicBezTo>
                <a:cubicBezTo>
                  <a:pt x="18442" y="20400"/>
                  <a:pt x="18450" y="20399"/>
                  <a:pt x="18457" y="2040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652" name="Group"/>
          <p:cNvGrpSpPr/>
          <p:nvPr/>
        </p:nvGrpSpPr>
        <p:grpSpPr>
          <a:xfrm>
            <a:off x="1879599" y="2171700"/>
            <a:ext cx="4045348" cy="2705101"/>
            <a:chOff x="0" y="0"/>
            <a:chExt cx="4045346" cy="2705100"/>
          </a:xfrm>
        </p:grpSpPr>
        <p:grpSp>
          <p:nvGrpSpPr>
            <p:cNvPr id="650" name="Group"/>
            <p:cNvGrpSpPr/>
            <p:nvPr/>
          </p:nvGrpSpPr>
          <p:grpSpPr>
            <a:xfrm>
              <a:off x="-1" y="529350"/>
              <a:ext cx="4045348" cy="2175751"/>
              <a:chOff x="0" y="0"/>
              <a:chExt cx="4045346" cy="2175749"/>
            </a:xfrm>
          </p:grpSpPr>
          <p:sp>
            <p:nvSpPr>
              <p:cNvPr id="648" name="Shape"/>
              <p:cNvSpPr/>
              <p:nvPr/>
            </p:nvSpPr>
            <p:spPr>
              <a:xfrm>
                <a:off x="0" y="0"/>
                <a:ext cx="4045347" cy="21757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49" name="Rhombus"/>
              <p:cNvSpPr/>
              <p:nvPr/>
            </p:nvSpPr>
            <p:spPr>
              <a:xfrm>
                <a:off x="13411" y="444"/>
                <a:ext cx="4018524" cy="2004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51" name="5"/>
            <p:cNvSpPr txBox="1"/>
            <p:nvPr/>
          </p:nvSpPr>
          <p:spPr>
            <a:xfrm>
              <a:off x="1640494" y="0"/>
              <a:ext cx="764360" cy="1626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657" name="Group"/>
          <p:cNvGrpSpPr/>
          <p:nvPr/>
        </p:nvGrpSpPr>
        <p:grpSpPr>
          <a:xfrm>
            <a:off x="18723105" y="796081"/>
            <a:ext cx="800101" cy="519009"/>
            <a:chOff x="0" y="0"/>
            <a:chExt cx="800100" cy="519007"/>
          </a:xfrm>
        </p:grpSpPr>
        <p:grpSp>
          <p:nvGrpSpPr>
            <p:cNvPr id="655" name="Group"/>
            <p:cNvGrpSpPr/>
            <p:nvPr/>
          </p:nvGrpSpPr>
          <p:grpSpPr>
            <a:xfrm>
              <a:off x="0" y="88681"/>
              <a:ext cx="800101" cy="430327"/>
              <a:chOff x="0" y="0"/>
              <a:chExt cx="800100" cy="430325"/>
            </a:xfrm>
          </p:grpSpPr>
          <p:sp>
            <p:nvSpPr>
              <p:cNvPr id="653" name="Shape"/>
              <p:cNvSpPr/>
              <p:nvPr/>
            </p:nvSpPr>
            <p:spPr>
              <a:xfrm>
                <a:off x="0" y="0"/>
                <a:ext cx="800101" cy="430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54" name="Rhombus"/>
              <p:cNvSpPr/>
              <p:nvPr/>
            </p:nvSpPr>
            <p:spPr>
              <a:xfrm>
                <a:off x="2652" y="87"/>
                <a:ext cx="794796" cy="396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56" name="4"/>
            <p:cNvSpPr txBox="1"/>
            <p:nvPr/>
          </p:nvSpPr>
          <p:spPr>
            <a:xfrm>
              <a:off x="290393" y="0"/>
              <a:ext cx="151178" cy="32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62" name="Group"/>
          <p:cNvGrpSpPr/>
          <p:nvPr/>
        </p:nvGrpSpPr>
        <p:grpSpPr>
          <a:xfrm>
            <a:off x="17776271" y="786788"/>
            <a:ext cx="800101" cy="529148"/>
            <a:chOff x="0" y="0"/>
            <a:chExt cx="800100" cy="529146"/>
          </a:xfrm>
        </p:grpSpPr>
        <p:grpSp>
          <p:nvGrpSpPr>
            <p:cNvPr id="660" name="Group"/>
            <p:cNvGrpSpPr/>
            <p:nvPr/>
          </p:nvGrpSpPr>
          <p:grpSpPr>
            <a:xfrm>
              <a:off x="0" y="98820"/>
              <a:ext cx="800101" cy="430327"/>
              <a:chOff x="0" y="0"/>
              <a:chExt cx="800100" cy="430325"/>
            </a:xfrm>
          </p:grpSpPr>
          <p:sp>
            <p:nvSpPr>
              <p:cNvPr id="658" name="Shape"/>
              <p:cNvSpPr/>
              <p:nvPr/>
            </p:nvSpPr>
            <p:spPr>
              <a:xfrm>
                <a:off x="0" y="0"/>
                <a:ext cx="800101" cy="430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59" name="Rhombus"/>
              <p:cNvSpPr/>
              <p:nvPr/>
            </p:nvSpPr>
            <p:spPr>
              <a:xfrm>
                <a:off x="2652" y="87"/>
                <a:ext cx="794796" cy="396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61" name="3"/>
            <p:cNvSpPr txBox="1"/>
            <p:nvPr/>
          </p:nvSpPr>
          <p:spPr>
            <a:xfrm>
              <a:off x="324461" y="0"/>
              <a:ext cx="151178" cy="32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16835693" y="795235"/>
            <a:ext cx="806806" cy="520701"/>
            <a:chOff x="0" y="0"/>
            <a:chExt cx="806805" cy="520699"/>
          </a:xfrm>
        </p:grpSpPr>
        <p:grpSp>
          <p:nvGrpSpPr>
            <p:cNvPr id="665" name="Group"/>
            <p:cNvGrpSpPr/>
            <p:nvPr/>
          </p:nvGrpSpPr>
          <p:grpSpPr>
            <a:xfrm>
              <a:off x="0" y="86767"/>
              <a:ext cx="806806" cy="433933"/>
              <a:chOff x="0" y="0"/>
              <a:chExt cx="806805" cy="433932"/>
            </a:xfrm>
          </p:grpSpPr>
          <p:sp>
            <p:nvSpPr>
              <p:cNvPr id="663" name="Shape"/>
              <p:cNvSpPr/>
              <p:nvPr/>
            </p:nvSpPr>
            <p:spPr>
              <a:xfrm>
                <a:off x="0" y="0"/>
                <a:ext cx="806806" cy="433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64" name="Rhombus"/>
              <p:cNvSpPr/>
              <p:nvPr/>
            </p:nvSpPr>
            <p:spPr>
              <a:xfrm>
                <a:off x="2674" y="88"/>
                <a:ext cx="801457" cy="399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66" name="2"/>
            <p:cNvSpPr txBox="1"/>
            <p:nvPr/>
          </p:nvSpPr>
          <p:spPr>
            <a:xfrm>
              <a:off x="327180" y="0"/>
              <a:ext cx="152445" cy="324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72" name="Group"/>
          <p:cNvGrpSpPr/>
          <p:nvPr/>
        </p:nvGrpSpPr>
        <p:grpSpPr>
          <a:xfrm>
            <a:off x="15914293" y="795235"/>
            <a:ext cx="774855" cy="520701"/>
            <a:chOff x="0" y="0"/>
            <a:chExt cx="774853" cy="520699"/>
          </a:xfrm>
        </p:grpSpPr>
        <p:grpSp>
          <p:nvGrpSpPr>
            <p:cNvPr id="670" name="Group"/>
            <p:cNvGrpSpPr/>
            <p:nvPr/>
          </p:nvGrpSpPr>
          <p:grpSpPr>
            <a:xfrm>
              <a:off x="-1" y="103952"/>
              <a:ext cx="774855" cy="416748"/>
              <a:chOff x="0" y="0"/>
              <a:chExt cx="774853" cy="416747"/>
            </a:xfrm>
          </p:grpSpPr>
          <p:sp>
            <p:nvSpPr>
              <p:cNvPr id="668" name="Shape"/>
              <p:cNvSpPr/>
              <p:nvPr/>
            </p:nvSpPr>
            <p:spPr>
              <a:xfrm>
                <a:off x="0" y="0"/>
                <a:ext cx="774854" cy="416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69" name="Rhombus"/>
              <p:cNvSpPr/>
              <p:nvPr/>
            </p:nvSpPr>
            <p:spPr>
              <a:xfrm>
                <a:off x="2568" y="85"/>
                <a:ext cx="769717" cy="384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71" name="1"/>
            <p:cNvSpPr txBox="1"/>
            <p:nvPr/>
          </p:nvSpPr>
          <p:spPr>
            <a:xfrm>
              <a:off x="314223" y="0"/>
              <a:ext cx="146408" cy="311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673" name="Line"/>
          <p:cNvSpPr/>
          <p:nvPr/>
        </p:nvSpPr>
        <p:spPr>
          <a:xfrm>
            <a:off x="7720989" y="-2555434"/>
            <a:ext cx="1441175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4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sp>
        <p:nvSpPr>
          <p:cNvPr id="675" name="Hosting"/>
          <p:cNvSpPr txBox="1"/>
          <p:nvPr/>
        </p:nvSpPr>
        <p:spPr>
          <a:xfrm>
            <a:off x="6235429" y="3106720"/>
            <a:ext cx="11533590" cy="83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6279" spc="0" sz="4300">
                <a:solidFill>
                  <a:srgbClr val="000000"/>
                </a:solidFill>
              </a:defRPr>
            </a:lvl1pPr>
          </a:lstStyle>
          <a:p>
            <a:pPr/>
            <a:r>
              <a:t>Hosting</a:t>
            </a:r>
          </a:p>
        </p:txBody>
      </p:sp>
      <p:grpSp>
        <p:nvGrpSpPr>
          <p:cNvPr id="678" name="Group"/>
          <p:cNvGrpSpPr/>
          <p:nvPr/>
        </p:nvGrpSpPr>
        <p:grpSpPr>
          <a:xfrm>
            <a:off x="4808686" y="-4326066"/>
            <a:ext cx="11751530" cy="2240736"/>
            <a:chOff x="0" y="0"/>
            <a:chExt cx="11751528" cy="2240735"/>
          </a:xfrm>
        </p:grpSpPr>
        <p:sp>
          <p:nvSpPr>
            <p:cNvPr id="676" name="Using flask to build API"/>
            <p:cNvSpPr txBox="1"/>
            <p:nvPr/>
          </p:nvSpPr>
          <p:spPr>
            <a:xfrm>
              <a:off x="5285577" y="708697"/>
              <a:ext cx="6465952" cy="823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b="1" sz="45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Using flask to build API</a:t>
              </a:r>
            </a:p>
          </p:txBody>
        </p:sp>
        <p:pic>
          <p:nvPicPr>
            <p:cNvPr id="677" name="pocoo_flask_logo_icon_168045.png" descr="pocoo_flask_logo_icon_16804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1472" cy="224073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</p:grpSp>
      <p:grpSp>
        <p:nvGrpSpPr>
          <p:cNvPr id="681" name="Group"/>
          <p:cNvGrpSpPr/>
          <p:nvPr/>
        </p:nvGrpSpPr>
        <p:grpSpPr>
          <a:xfrm>
            <a:off x="4940746" y="-17826129"/>
            <a:ext cx="13715993" cy="1358722"/>
            <a:chOff x="-118" y="0"/>
            <a:chExt cx="13715992" cy="1358721"/>
          </a:xfrm>
        </p:grpSpPr>
        <p:sp>
          <p:nvSpPr>
            <p:cNvPr id="679" name="Using HTML to create a webpage to display…"/>
            <p:cNvSpPr txBox="1"/>
            <p:nvPr/>
          </p:nvSpPr>
          <p:spPr>
            <a:xfrm>
              <a:off x="3582645" y="-1"/>
              <a:ext cx="10133229" cy="1358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825500">
                <a:defRPr b="1" sz="39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pPr>
              <a:r>
                <a:t>Using HTML to create a webpage to display</a:t>
              </a:r>
            </a:p>
            <a:p>
              <a:pPr algn="l" defTabSz="825500">
                <a:defRPr b="1" sz="39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pPr>
              <a:r>
                <a:t>the search results summary</a:t>
              </a:r>
            </a:p>
          </p:txBody>
        </p:sp>
        <p:pic>
          <p:nvPicPr>
            <p:cNvPr id="680" name="a95d6d7a0c60c18b0504c921939f6524.png" descr="a95d6d7a0c60c18b0504c921939f6524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030" t="20813" r="18002" b="20717"/>
            <a:stretch>
              <a:fillRect/>
            </a:stretch>
          </p:blipFill>
          <p:spPr>
            <a:xfrm>
              <a:off x="-119" y="24112"/>
              <a:ext cx="1121736" cy="131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88" fill="norm" stroke="1" extrusionOk="0">
                  <a:moveTo>
                    <a:pt x="10896" y="0"/>
                  </a:moveTo>
                  <a:lnTo>
                    <a:pt x="5472" y="118"/>
                  </a:lnTo>
                  <a:cubicBezTo>
                    <a:pt x="2489" y="184"/>
                    <a:pt x="25" y="255"/>
                    <a:pt x="2" y="275"/>
                  </a:cubicBezTo>
                  <a:cubicBezTo>
                    <a:pt x="-21" y="295"/>
                    <a:pt x="137" y="2104"/>
                    <a:pt x="353" y="4295"/>
                  </a:cubicBezTo>
                  <a:cubicBezTo>
                    <a:pt x="1555" y="16484"/>
                    <a:pt x="1843" y="19310"/>
                    <a:pt x="1876" y="19339"/>
                  </a:cubicBezTo>
                  <a:cubicBezTo>
                    <a:pt x="1896" y="19356"/>
                    <a:pt x="3918" y="19874"/>
                    <a:pt x="6371" y="20489"/>
                  </a:cubicBezTo>
                  <a:cubicBezTo>
                    <a:pt x="8824" y="21104"/>
                    <a:pt x="10888" y="21600"/>
                    <a:pt x="10957" y="21588"/>
                  </a:cubicBezTo>
                  <a:cubicBezTo>
                    <a:pt x="11215" y="21541"/>
                    <a:pt x="19631" y="19374"/>
                    <a:pt x="19665" y="19345"/>
                  </a:cubicBezTo>
                  <a:cubicBezTo>
                    <a:pt x="19721" y="19297"/>
                    <a:pt x="21579" y="420"/>
                    <a:pt x="21531" y="379"/>
                  </a:cubicBezTo>
                  <a:cubicBezTo>
                    <a:pt x="21507" y="359"/>
                    <a:pt x="19104" y="264"/>
                    <a:pt x="16191" y="170"/>
                  </a:cubicBezTo>
                  <a:lnTo>
                    <a:pt x="10896" y="0"/>
                  </a:lnTo>
                  <a:close/>
                  <a:moveTo>
                    <a:pt x="8976" y="3897"/>
                  </a:moveTo>
                  <a:lnTo>
                    <a:pt x="8999" y="3929"/>
                  </a:lnTo>
                  <a:lnTo>
                    <a:pt x="10927" y="3903"/>
                  </a:lnTo>
                  <a:lnTo>
                    <a:pt x="10942" y="4191"/>
                  </a:lnTo>
                  <a:cubicBezTo>
                    <a:pt x="10960" y="4316"/>
                    <a:pt x="10965" y="4588"/>
                    <a:pt x="10972" y="4988"/>
                  </a:cubicBezTo>
                  <a:lnTo>
                    <a:pt x="10972" y="4995"/>
                  </a:lnTo>
                  <a:cubicBezTo>
                    <a:pt x="10973" y="5048"/>
                    <a:pt x="10971" y="5046"/>
                    <a:pt x="10972" y="5106"/>
                  </a:cubicBezTo>
                  <a:cubicBezTo>
                    <a:pt x="10989" y="6139"/>
                    <a:pt x="10957" y="6366"/>
                    <a:pt x="10790" y="6276"/>
                  </a:cubicBezTo>
                  <a:cubicBezTo>
                    <a:pt x="10622" y="6441"/>
                    <a:pt x="10326" y="6469"/>
                    <a:pt x="9792" y="6453"/>
                  </a:cubicBezTo>
                  <a:cubicBezTo>
                    <a:pt x="9324" y="6438"/>
                    <a:pt x="8530" y="6431"/>
                    <a:pt x="8024" y="6440"/>
                  </a:cubicBezTo>
                  <a:lnTo>
                    <a:pt x="7156" y="6453"/>
                  </a:lnTo>
                  <a:cubicBezTo>
                    <a:pt x="7132" y="6480"/>
                    <a:pt x="7123" y="6525"/>
                    <a:pt x="7118" y="6584"/>
                  </a:cubicBezTo>
                  <a:lnTo>
                    <a:pt x="7209" y="7473"/>
                  </a:lnTo>
                  <a:cubicBezTo>
                    <a:pt x="7268" y="8031"/>
                    <a:pt x="7325" y="8555"/>
                    <a:pt x="7331" y="8643"/>
                  </a:cubicBezTo>
                  <a:cubicBezTo>
                    <a:pt x="7339" y="8756"/>
                    <a:pt x="7859" y="8813"/>
                    <a:pt x="9136" y="8839"/>
                  </a:cubicBezTo>
                  <a:lnTo>
                    <a:pt x="10927" y="8878"/>
                  </a:lnTo>
                  <a:lnTo>
                    <a:pt x="10927" y="9839"/>
                  </a:lnTo>
                  <a:lnTo>
                    <a:pt x="10957" y="9839"/>
                  </a:lnTo>
                  <a:lnTo>
                    <a:pt x="10957" y="10558"/>
                  </a:lnTo>
                  <a:lnTo>
                    <a:pt x="10957" y="11284"/>
                  </a:lnTo>
                  <a:lnTo>
                    <a:pt x="10759" y="11304"/>
                  </a:lnTo>
                  <a:cubicBezTo>
                    <a:pt x="10646" y="11313"/>
                    <a:pt x="10591" y="11289"/>
                    <a:pt x="10538" y="11238"/>
                  </a:cubicBezTo>
                  <a:lnTo>
                    <a:pt x="7826" y="11271"/>
                  </a:lnTo>
                  <a:cubicBezTo>
                    <a:pt x="5427" y="11299"/>
                    <a:pt x="4720" y="11269"/>
                    <a:pt x="4672" y="11140"/>
                  </a:cubicBezTo>
                  <a:cubicBezTo>
                    <a:pt x="4640" y="11054"/>
                    <a:pt x="4478" y="9618"/>
                    <a:pt x="4306" y="7930"/>
                  </a:cubicBezTo>
                  <a:cubicBezTo>
                    <a:pt x="4296" y="7830"/>
                    <a:pt x="4287" y="7765"/>
                    <a:pt x="4276" y="7662"/>
                  </a:cubicBezTo>
                  <a:cubicBezTo>
                    <a:pt x="4275" y="7657"/>
                    <a:pt x="4277" y="7661"/>
                    <a:pt x="4276" y="7656"/>
                  </a:cubicBezTo>
                  <a:cubicBezTo>
                    <a:pt x="3900" y="4044"/>
                    <a:pt x="3900" y="4034"/>
                    <a:pt x="3964" y="4001"/>
                  </a:cubicBezTo>
                  <a:cubicBezTo>
                    <a:pt x="3994" y="3985"/>
                    <a:pt x="5136" y="3951"/>
                    <a:pt x="6501" y="3929"/>
                  </a:cubicBezTo>
                  <a:lnTo>
                    <a:pt x="8976" y="3897"/>
                  </a:lnTo>
                  <a:close/>
                  <a:moveTo>
                    <a:pt x="6196" y="12219"/>
                  </a:moveTo>
                  <a:cubicBezTo>
                    <a:pt x="6848" y="12233"/>
                    <a:pt x="7512" y="12290"/>
                    <a:pt x="7613" y="12376"/>
                  </a:cubicBezTo>
                  <a:cubicBezTo>
                    <a:pt x="7714" y="12462"/>
                    <a:pt x="7794" y="12800"/>
                    <a:pt x="7796" y="13128"/>
                  </a:cubicBezTo>
                  <a:cubicBezTo>
                    <a:pt x="7799" y="14215"/>
                    <a:pt x="7835" y="14246"/>
                    <a:pt x="9296" y="14573"/>
                  </a:cubicBezTo>
                  <a:cubicBezTo>
                    <a:pt x="11083" y="14971"/>
                    <a:pt x="11155" y="15034"/>
                    <a:pt x="11155" y="16266"/>
                  </a:cubicBezTo>
                  <a:cubicBezTo>
                    <a:pt x="11155" y="16870"/>
                    <a:pt x="11083" y="17335"/>
                    <a:pt x="10972" y="17430"/>
                  </a:cubicBezTo>
                  <a:cubicBezTo>
                    <a:pt x="10872" y="17516"/>
                    <a:pt x="10752" y="17581"/>
                    <a:pt x="10706" y="17573"/>
                  </a:cubicBezTo>
                  <a:cubicBezTo>
                    <a:pt x="10175" y="17491"/>
                    <a:pt x="5398" y="16226"/>
                    <a:pt x="5297" y="16142"/>
                  </a:cubicBezTo>
                  <a:cubicBezTo>
                    <a:pt x="5151" y="16020"/>
                    <a:pt x="4735" y="12482"/>
                    <a:pt x="4847" y="12317"/>
                  </a:cubicBezTo>
                  <a:cubicBezTo>
                    <a:pt x="4904" y="12234"/>
                    <a:pt x="5543" y="12205"/>
                    <a:pt x="6196" y="1221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</p:grpSp>
      <p:pic>
        <p:nvPicPr>
          <p:cNvPr id="682" name="Screenshot 2023-05-01 at 12.45.53 PM.png" descr="Screenshot 2023-05-01 at 12.45.5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82799" y="18578577"/>
            <a:ext cx="14218402" cy="83446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7" name="Group"/>
          <p:cNvGrpSpPr/>
          <p:nvPr/>
        </p:nvGrpSpPr>
        <p:grpSpPr>
          <a:xfrm>
            <a:off x="8600148" y="3251199"/>
            <a:ext cx="15403145" cy="9448502"/>
            <a:chOff x="0" y="0"/>
            <a:chExt cx="15403143" cy="9448500"/>
          </a:xfrm>
        </p:grpSpPr>
        <p:grpSp>
          <p:nvGrpSpPr>
            <p:cNvPr id="685" name="Group"/>
            <p:cNvGrpSpPr/>
            <p:nvPr/>
          </p:nvGrpSpPr>
          <p:grpSpPr>
            <a:xfrm>
              <a:off x="0" y="-1"/>
              <a:ext cx="15403144" cy="9448502"/>
              <a:chOff x="0" y="0"/>
              <a:chExt cx="15403143" cy="9448500"/>
            </a:xfrm>
          </p:grpSpPr>
          <p:pic>
            <p:nvPicPr>
              <p:cNvPr id="683" name="Screenshot 2023-05-01 at 12.45.35 PM.png" descr="Screenshot 2023-05-01 at 12.45.35 P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388463"/>
                <a:ext cx="15403144" cy="80600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84" name="Rectangle"/>
              <p:cNvSpPr/>
              <p:nvPr/>
            </p:nvSpPr>
            <p:spPr>
              <a:xfrm>
                <a:off x="4675450" y="0"/>
                <a:ext cx="6052245" cy="12700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86" name="Skill Search Home Page"/>
            <p:cNvSpPr txBox="1"/>
            <p:nvPr/>
          </p:nvSpPr>
          <p:spPr>
            <a:xfrm>
              <a:off x="5758320" y="385789"/>
              <a:ext cx="3886505" cy="49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Skill Search Home Page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9A9A9"/>
            </a:gs>
            <a:gs pos="100000">
              <a:srgbClr val="FFFF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3918929.jpg" descr="3918929.jp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13049" t="3150" r="6404" b="11414"/>
          <a:stretch>
            <a:fillRect/>
          </a:stretch>
        </p:blipFill>
        <p:spPr>
          <a:xfrm>
            <a:off x="-2324105" y="2862795"/>
            <a:ext cx="12452756" cy="1320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388" y="0"/>
                </a:moveTo>
                <a:cubicBezTo>
                  <a:pt x="12301" y="0"/>
                  <a:pt x="12201" y="43"/>
                  <a:pt x="11866" y="226"/>
                </a:cubicBezTo>
                <a:cubicBezTo>
                  <a:pt x="11395" y="482"/>
                  <a:pt x="11464" y="445"/>
                  <a:pt x="8300" y="2166"/>
                </a:cubicBezTo>
                <a:cubicBezTo>
                  <a:pt x="7009" y="2869"/>
                  <a:pt x="5833" y="3509"/>
                  <a:pt x="5685" y="3590"/>
                </a:cubicBezTo>
                <a:cubicBezTo>
                  <a:pt x="5538" y="3670"/>
                  <a:pt x="4361" y="4311"/>
                  <a:pt x="3070" y="5013"/>
                </a:cubicBezTo>
                <a:cubicBezTo>
                  <a:pt x="130" y="6613"/>
                  <a:pt x="283" y="6528"/>
                  <a:pt x="192" y="6607"/>
                </a:cubicBezTo>
                <a:cubicBezTo>
                  <a:pt x="150" y="6644"/>
                  <a:pt x="90" y="6720"/>
                  <a:pt x="58" y="6776"/>
                </a:cubicBezTo>
                <a:lnTo>
                  <a:pt x="0" y="6877"/>
                </a:lnTo>
                <a:lnTo>
                  <a:pt x="0" y="11781"/>
                </a:lnTo>
                <a:cubicBezTo>
                  <a:pt x="0" y="15826"/>
                  <a:pt x="6" y="16701"/>
                  <a:pt x="36" y="16767"/>
                </a:cubicBezTo>
                <a:cubicBezTo>
                  <a:pt x="88" y="16884"/>
                  <a:pt x="259" y="16982"/>
                  <a:pt x="412" y="16983"/>
                </a:cubicBezTo>
                <a:cubicBezTo>
                  <a:pt x="481" y="16984"/>
                  <a:pt x="544" y="16988"/>
                  <a:pt x="553" y="16993"/>
                </a:cubicBezTo>
                <a:cubicBezTo>
                  <a:pt x="562" y="16998"/>
                  <a:pt x="541" y="17055"/>
                  <a:pt x="506" y="17120"/>
                </a:cubicBezTo>
                <a:cubicBezTo>
                  <a:pt x="466" y="17194"/>
                  <a:pt x="442" y="17282"/>
                  <a:pt x="443" y="17354"/>
                </a:cubicBezTo>
                <a:cubicBezTo>
                  <a:pt x="443" y="17487"/>
                  <a:pt x="537" y="17695"/>
                  <a:pt x="633" y="17777"/>
                </a:cubicBezTo>
                <a:cubicBezTo>
                  <a:pt x="687" y="17822"/>
                  <a:pt x="1547" y="18294"/>
                  <a:pt x="5122" y="20238"/>
                </a:cubicBezTo>
                <a:cubicBezTo>
                  <a:pt x="5344" y="20358"/>
                  <a:pt x="5970" y="20700"/>
                  <a:pt x="6515" y="20997"/>
                </a:cubicBezTo>
                <a:cubicBezTo>
                  <a:pt x="7060" y="21294"/>
                  <a:pt x="7549" y="21552"/>
                  <a:pt x="7601" y="21569"/>
                </a:cubicBezTo>
                <a:cubicBezTo>
                  <a:pt x="7662" y="21590"/>
                  <a:pt x="7739" y="21600"/>
                  <a:pt x="7817" y="21600"/>
                </a:cubicBezTo>
                <a:cubicBezTo>
                  <a:pt x="7894" y="21600"/>
                  <a:pt x="7971" y="21590"/>
                  <a:pt x="8032" y="21569"/>
                </a:cubicBezTo>
                <a:cubicBezTo>
                  <a:pt x="8124" y="21538"/>
                  <a:pt x="8401" y="21390"/>
                  <a:pt x="10794" y="20086"/>
                </a:cubicBezTo>
                <a:cubicBezTo>
                  <a:pt x="11465" y="19721"/>
                  <a:pt x="12484" y="19166"/>
                  <a:pt x="13060" y="18853"/>
                </a:cubicBezTo>
                <a:cubicBezTo>
                  <a:pt x="13635" y="18541"/>
                  <a:pt x="14287" y="18186"/>
                  <a:pt x="14508" y="18064"/>
                </a:cubicBezTo>
                <a:cubicBezTo>
                  <a:pt x="15605" y="17462"/>
                  <a:pt x="16005" y="17254"/>
                  <a:pt x="16024" y="17272"/>
                </a:cubicBezTo>
                <a:cubicBezTo>
                  <a:pt x="16035" y="17284"/>
                  <a:pt x="16069" y="17413"/>
                  <a:pt x="16100" y="17559"/>
                </a:cubicBezTo>
                <a:cubicBezTo>
                  <a:pt x="16130" y="17705"/>
                  <a:pt x="16172" y="17869"/>
                  <a:pt x="16192" y="17923"/>
                </a:cubicBezTo>
                <a:cubicBezTo>
                  <a:pt x="16225" y="18013"/>
                  <a:pt x="16224" y="18031"/>
                  <a:pt x="16177" y="18101"/>
                </a:cubicBezTo>
                <a:cubicBezTo>
                  <a:pt x="16149" y="18143"/>
                  <a:pt x="16073" y="18260"/>
                  <a:pt x="16007" y="18359"/>
                </a:cubicBezTo>
                <a:cubicBezTo>
                  <a:pt x="15821" y="18640"/>
                  <a:pt x="15823" y="18710"/>
                  <a:pt x="16029" y="18994"/>
                </a:cubicBezTo>
                <a:cubicBezTo>
                  <a:pt x="16092" y="19081"/>
                  <a:pt x="16112" y="19143"/>
                  <a:pt x="16131" y="19316"/>
                </a:cubicBezTo>
                <a:cubicBezTo>
                  <a:pt x="16168" y="19655"/>
                  <a:pt x="16340" y="19892"/>
                  <a:pt x="16659" y="20045"/>
                </a:cubicBezTo>
                <a:cubicBezTo>
                  <a:pt x="16811" y="20117"/>
                  <a:pt x="16846" y="20151"/>
                  <a:pt x="16859" y="20238"/>
                </a:cubicBezTo>
                <a:cubicBezTo>
                  <a:pt x="16866" y="20284"/>
                  <a:pt x="16919" y="20330"/>
                  <a:pt x="17069" y="20417"/>
                </a:cubicBezTo>
                <a:cubicBezTo>
                  <a:pt x="17231" y="20511"/>
                  <a:pt x="17286" y="20560"/>
                  <a:pt x="17354" y="20670"/>
                </a:cubicBezTo>
                <a:cubicBezTo>
                  <a:pt x="17482" y="20877"/>
                  <a:pt x="17589" y="20981"/>
                  <a:pt x="17759" y="21066"/>
                </a:cubicBezTo>
                <a:cubicBezTo>
                  <a:pt x="17978" y="21174"/>
                  <a:pt x="18159" y="21208"/>
                  <a:pt x="18447" y="21194"/>
                </a:cubicBezTo>
                <a:cubicBezTo>
                  <a:pt x="18834" y="21175"/>
                  <a:pt x="18967" y="21081"/>
                  <a:pt x="18931" y="20853"/>
                </a:cubicBezTo>
                <a:cubicBezTo>
                  <a:pt x="18907" y="20704"/>
                  <a:pt x="18812" y="20581"/>
                  <a:pt x="18667" y="20512"/>
                </a:cubicBezTo>
                <a:cubicBezTo>
                  <a:pt x="18606" y="20483"/>
                  <a:pt x="18522" y="20431"/>
                  <a:pt x="18479" y="20397"/>
                </a:cubicBezTo>
                <a:cubicBezTo>
                  <a:pt x="18435" y="20362"/>
                  <a:pt x="18372" y="20325"/>
                  <a:pt x="18338" y="20312"/>
                </a:cubicBezTo>
                <a:cubicBezTo>
                  <a:pt x="18304" y="20300"/>
                  <a:pt x="18276" y="20273"/>
                  <a:pt x="18276" y="20251"/>
                </a:cubicBezTo>
                <a:cubicBezTo>
                  <a:pt x="18276" y="20230"/>
                  <a:pt x="18237" y="20190"/>
                  <a:pt x="18189" y="20162"/>
                </a:cubicBezTo>
                <a:cubicBezTo>
                  <a:pt x="18141" y="20135"/>
                  <a:pt x="18095" y="20087"/>
                  <a:pt x="18087" y="20055"/>
                </a:cubicBezTo>
                <a:cubicBezTo>
                  <a:pt x="18079" y="20024"/>
                  <a:pt x="18043" y="19985"/>
                  <a:pt x="18007" y="19968"/>
                </a:cubicBezTo>
                <a:cubicBezTo>
                  <a:pt x="17971" y="19951"/>
                  <a:pt x="17941" y="19917"/>
                  <a:pt x="17941" y="19892"/>
                </a:cubicBezTo>
                <a:cubicBezTo>
                  <a:pt x="17941" y="19868"/>
                  <a:pt x="17907" y="19832"/>
                  <a:pt x="17865" y="19813"/>
                </a:cubicBezTo>
                <a:cubicBezTo>
                  <a:pt x="17810" y="19788"/>
                  <a:pt x="17798" y="19771"/>
                  <a:pt x="17818" y="19748"/>
                </a:cubicBezTo>
                <a:cubicBezTo>
                  <a:pt x="17850" y="19711"/>
                  <a:pt x="17760" y="19462"/>
                  <a:pt x="17699" y="19418"/>
                </a:cubicBezTo>
                <a:cubicBezTo>
                  <a:pt x="17657" y="19388"/>
                  <a:pt x="17565" y="19079"/>
                  <a:pt x="17527" y="18842"/>
                </a:cubicBezTo>
                <a:cubicBezTo>
                  <a:pt x="17513" y="18755"/>
                  <a:pt x="17495" y="18661"/>
                  <a:pt x="17489" y="18633"/>
                </a:cubicBezTo>
                <a:cubicBezTo>
                  <a:pt x="17482" y="18605"/>
                  <a:pt x="17469" y="18554"/>
                  <a:pt x="17461" y="18519"/>
                </a:cubicBezTo>
                <a:cubicBezTo>
                  <a:pt x="17443" y="18450"/>
                  <a:pt x="17430" y="18382"/>
                  <a:pt x="17385" y="18152"/>
                </a:cubicBezTo>
                <a:cubicBezTo>
                  <a:pt x="17359" y="18017"/>
                  <a:pt x="17364" y="17969"/>
                  <a:pt x="17429" y="17710"/>
                </a:cubicBezTo>
                <a:cubicBezTo>
                  <a:pt x="17469" y="17550"/>
                  <a:pt x="17506" y="17397"/>
                  <a:pt x="17511" y="17369"/>
                </a:cubicBezTo>
                <a:cubicBezTo>
                  <a:pt x="17517" y="17341"/>
                  <a:pt x="17529" y="17290"/>
                  <a:pt x="17537" y="17255"/>
                </a:cubicBezTo>
                <a:cubicBezTo>
                  <a:pt x="17545" y="17220"/>
                  <a:pt x="17558" y="17164"/>
                  <a:pt x="17565" y="17129"/>
                </a:cubicBezTo>
                <a:cubicBezTo>
                  <a:pt x="17572" y="17094"/>
                  <a:pt x="17585" y="17037"/>
                  <a:pt x="17593" y="17002"/>
                </a:cubicBezTo>
                <a:cubicBezTo>
                  <a:pt x="17609" y="16939"/>
                  <a:pt x="17616" y="16902"/>
                  <a:pt x="17645" y="16762"/>
                </a:cubicBezTo>
                <a:cubicBezTo>
                  <a:pt x="17654" y="16721"/>
                  <a:pt x="17666" y="16664"/>
                  <a:pt x="17673" y="16636"/>
                </a:cubicBezTo>
                <a:cubicBezTo>
                  <a:pt x="17690" y="16567"/>
                  <a:pt x="17717" y="16416"/>
                  <a:pt x="17719" y="16375"/>
                </a:cubicBezTo>
                <a:cubicBezTo>
                  <a:pt x="17720" y="16356"/>
                  <a:pt x="17759" y="16314"/>
                  <a:pt x="17804" y="16282"/>
                </a:cubicBezTo>
                <a:cubicBezTo>
                  <a:pt x="17872" y="16233"/>
                  <a:pt x="18678" y="15792"/>
                  <a:pt x="19844" y="15163"/>
                </a:cubicBezTo>
                <a:cubicBezTo>
                  <a:pt x="20106" y="15022"/>
                  <a:pt x="20224" y="14923"/>
                  <a:pt x="20290" y="14790"/>
                </a:cubicBezTo>
                <a:cubicBezTo>
                  <a:pt x="20344" y="14680"/>
                  <a:pt x="20356" y="14489"/>
                  <a:pt x="20315" y="14388"/>
                </a:cubicBezTo>
                <a:cubicBezTo>
                  <a:pt x="20291" y="14329"/>
                  <a:pt x="20305" y="14314"/>
                  <a:pt x="20509" y="14164"/>
                </a:cubicBezTo>
                <a:cubicBezTo>
                  <a:pt x="20630" y="14075"/>
                  <a:pt x="20844" y="13930"/>
                  <a:pt x="20984" y="13841"/>
                </a:cubicBezTo>
                <a:cubicBezTo>
                  <a:pt x="21124" y="13751"/>
                  <a:pt x="21316" y="13608"/>
                  <a:pt x="21412" y="13523"/>
                </a:cubicBezTo>
                <a:lnTo>
                  <a:pt x="21585" y="13369"/>
                </a:lnTo>
                <a:lnTo>
                  <a:pt x="21596" y="13193"/>
                </a:lnTo>
                <a:cubicBezTo>
                  <a:pt x="21599" y="13153"/>
                  <a:pt x="21600" y="13121"/>
                  <a:pt x="21600" y="13095"/>
                </a:cubicBezTo>
                <a:cubicBezTo>
                  <a:pt x="21599" y="13018"/>
                  <a:pt x="21584" y="12992"/>
                  <a:pt x="21534" y="12936"/>
                </a:cubicBezTo>
                <a:cubicBezTo>
                  <a:pt x="21416" y="12804"/>
                  <a:pt x="21320" y="12769"/>
                  <a:pt x="21078" y="12770"/>
                </a:cubicBezTo>
                <a:cubicBezTo>
                  <a:pt x="20926" y="12771"/>
                  <a:pt x="20817" y="12787"/>
                  <a:pt x="20704" y="12826"/>
                </a:cubicBezTo>
                <a:cubicBezTo>
                  <a:pt x="20550" y="12879"/>
                  <a:pt x="20541" y="12880"/>
                  <a:pt x="20496" y="12837"/>
                </a:cubicBezTo>
                <a:cubicBezTo>
                  <a:pt x="20450" y="12793"/>
                  <a:pt x="20465" y="12774"/>
                  <a:pt x="20863" y="12375"/>
                </a:cubicBezTo>
                <a:cubicBezTo>
                  <a:pt x="21376" y="11862"/>
                  <a:pt x="21475" y="11703"/>
                  <a:pt x="21489" y="11380"/>
                </a:cubicBezTo>
                <a:cubicBezTo>
                  <a:pt x="21496" y="11203"/>
                  <a:pt x="21489" y="11159"/>
                  <a:pt x="21434" y="11062"/>
                </a:cubicBezTo>
                <a:cubicBezTo>
                  <a:pt x="21309" y="10842"/>
                  <a:pt x="21027" y="10777"/>
                  <a:pt x="20683" y="10888"/>
                </a:cubicBezTo>
                <a:cubicBezTo>
                  <a:pt x="20455" y="10961"/>
                  <a:pt x="20313" y="11055"/>
                  <a:pt x="20088" y="11282"/>
                </a:cubicBezTo>
                <a:cubicBezTo>
                  <a:pt x="19722" y="11651"/>
                  <a:pt x="19490" y="11995"/>
                  <a:pt x="19311" y="12432"/>
                </a:cubicBezTo>
                <a:cubicBezTo>
                  <a:pt x="19198" y="12708"/>
                  <a:pt x="19027" y="13294"/>
                  <a:pt x="19027" y="13407"/>
                </a:cubicBezTo>
                <a:cubicBezTo>
                  <a:pt x="19027" y="13491"/>
                  <a:pt x="18980" y="13497"/>
                  <a:pt x="18856" y="13428"/>
                </a:cubicBezTo>
                <a:lnTo>
                  <a:pt x="18740" y="13364"/>
                </a:lnTo>
                <a:lnTo>
                  <a:pt x="18753" y="13225"/>
                </a:lnTo>
                <a:cubicBezTo>
                  <a:pt x="18768" y="13045"/>
                  <a:pt x="18728" y="13025"/>
                  <a:pt x="18541" y="13121"/>
                </a:cubicBezTo>
                <a:lnTo>
                  <a:pt x="18407" y="13190"/>
                </a:lnTo>
                <a:lnTo>
                  <a:pt x="18161" y="13057"/>
                </a:lnTo>
                <a:cubicBezTo>
                  <a:pt x="17824" y="12875"/>
                  <a:pt x="17822" y="12873"/>
                  <a:pt x="17849" y="12760"/>
                </a:cubicBezTo>
                <a:cubicBezTo>
                  <a:pt x="17878" y="12643"/>
                  <a:pt x="17878" y="12002"/>
                  <a:pt x="17849" y="11620"/>
                </a:cubicBezTo>
                <a:cubicBezTo>
                  <a:pt x="17832" y="11395"/>
                  <a:pt x="17817" y="11327"/>
                  <a:pt x="17783" y="11309"/>
                </a:cubicBezTo>
                <a:cubicBezTo>
                  <a:pt x="17735" y="11283"/>
                  <a:pt x="17726" y="11197"/>
                  <a:pt x="17765" y="11102"/>
                </a:cubicBezTo>
                <a:cubicBezTo>
                  <a:pt x="17779" y="11067"/>
                  <a:pt x="17860" y="10997"/>
                  <a:pt x="17946" y="10946"/>
                </a:cubicBezTo>
                <a:cubicBezTo>
                  <a:pt x="18031" y="10895"/>
                  <a:pt x="18130" y="10829"/>
                  <a:pt x="18165" y="10799"/>
                </a:cubicBezTo>
                <a:cubicBezTo>
                  <a:pt x="18276" y="10706"/>
                  <a:pt x="18383" y="10550"/>
                  <a:pt x="18383" y="10484"/>
                </a:cubicBezTo>
                <a:cubicBezTo>
                  <a:pt x="18383" y="10410"/>
                  <a:pt x="18425" y="10275"/>
                  <a:pt x="18484" y="10157"/>
                </a:cubicBezTo>
                <a:cubicBezTo>
                  <a:pt x="18507" y="10112"/>
                  <a:pt x="18518" y="10067"/>
                  <a:pt x="18508" y="10058"/>
                </a:cubicBezTo>
                <a:cubicBezTo>
                  <a:pt x="18459" y="10012"/>
                  <a:pt x="18317" y="10056"/>
                  <a:pt x="18130" y="10175"/>
                </a:cubicBezTo>
                <a:cubicBezTo>
                  <a:pt x="17820" y="10372"/>
                  <a:pt x="17725" y="10393"/>
                  <a:pt x="17822" y="10243"/>
                </a:cubicBezTo>
                <a:cubicBezTo>
                  <a:pt x="17877" y="10158"/>
                  <a:pt x="17892" y="9999"/>
                  <a:pt x="17845" y="9999"/>
                </a:cubicBezTo>
                <a:cubicBezTo>
                  <a:pt x="17830" y="9999"/>
                  <a:pt x="17704" y="10090"/>
                  <a:pt x="17565" y="10202"/>
                </a:cubicBezTo>
                <a:cubicBezTo>
                  <a:pt x="17375" y="10355"/>
                  <a:pt x="17296" y="10439"/>
                  <a:pt x="17243" y="10541"/>
                </a:cubicBezTo>
                <a:cubicBezTo>
                  <a:pt x="17173" y="10677"/>
                  <a:pt x="17124" y="10905"/>
                  <a:pt x="17123" y="11106"/>
                </a:cubicBezTo>
                <a:cubicBezTo>
                  <a:pt x="17123" y="11166"/>
                  <a:pt x="17105" y="11240"/>
                  <a:pt x="17083" y="11271"/>
                </a:cubicBezTo>
                <a:cubicBezTo>
                  <a:pt x="17059" y="11306"/>
                  <a:pt x="17037" y="11437"/>
                  <a:pt x="17023" y="11628"/>
                </a:cubicBezTo>
                <a:cubicBezTo>
                  <a:pt x="17011" y="11806"/>
                  <a:pt x="16990" y="11933"/>
                  <a:pt x="16973" y="11938"/>
                </a:cubicBezTo>
                <a:cubicBezTo>
                  <a:pt x="16957" y="11943"/>
                  <a:pt x="16819" y="11853"/>
                  <a:pt x="16666" y="11738"/>
                </a:cubicBezTo>
                <a:cubicBezTo>
                  <a:pt x="16028" y="11256"/>
                  <a:pt x="15891" y="11161"/>
                  <a:pt x="15766" y="11111"/>
                </a:cubicBezTo>
                <a:cubicBezTo>
                  <a:pt x="15706" y="11086"/>
                  <a:pt x="15588" y="11053"/>
                  <a:pt x="15505" y="11037"/>
                </a:cubicBezTo>
                <a:cubicBezTo>
                  <a:pt x="15278" y="10993"/>
                  <a:pt x="15167" y="10840"/>
                  <a:pt x="15271" y="10716"/>
                </a:cubicBezTo>
                <a:cubicBezTo>
                  <a:pt x="15383" y="10582"/>
                  <a:pt x="15438" y="10343"/>
                  <a:pt x="15446" y="9961"/>
                </a:cubicBezTo>
                <a:cubicBezTo>
                  <a:pt x="15449" y="9767"/>
                  <a:pt x="15461" y="9556"/>
                  <a:pt x="15472" y="9494"/>
                </a:cubicBezTo>
                <a:cubicBezTo>
                  <a:pt x="15482" y="9431"/>
                  <a:pt x="15479" y="9330"/>
                  <a:pt x="15464" y="9270"/>
                </a:cubicBezTo>
                <a:cubicBezTo>
                  <a:pt x="15440" y="9170"/>
                  <a:pt x="15445" y="9151"/>
                  <a:pt x="15521" y="9036"/>
                </a:cubicBezTo>
                <a:cubicBezTo>
                  <a:pt x="15576" y="8952"/>
                  <a:pt x="15604" y="8876"/>
                  <a:pt x="15605" y="8806"/>
                </a:cubicBezTo>
                <a:lnTo>
                  <a:pt x="15607" y="8701"/>
                </a:lnTo>
                <a:lnTo>
                  <a:pt x="15446" y="8707"/>
                </a:lnTo>
                <a:cubicBezTo>
                  <a:pt x="15318" y="8712"/>
                  <a:pt x="15241" y="8696"/>
                  <a:pt x="15075" y="8634"/>
                </a:cubicBezTo>
                <a:cubicBezTo>
                  <a:pt x="14716" y="8498"/>
                  <a:pt x="14448" y="8482"/>
                  <a:pt x="14137" y="8575"/>
                </a:cubicBezTo>
                <a:cubicBezTo>
                  <a:pt x="13974" y="8624"/>
                  <a:pt x="13778" y="8795"/>
                  <a:pt x="13753" y="8909"/>
                </a:cubicBezTo>
                <a:cubicBezTo>
                  <a:pt x="13741" y="8967"/>
                  <a:pt x="13706" y="9011"/>
                  <a:pt x="13634" y="9055"/>
                </a:cubicBezTo>
                <a:cubicBezTo>
                  <a:pt x="13450" y="9170"/>
                  <a:pt x="13380" y="9406"/>
                  <a:pt x="13447" y="9680"/>
                </a:cubicBezTo>
                <a:cubicBezTo>
                  <a:pt x="13466" y="9756"/>
                  <a:pt x="13462" y="9793"/>
                  <a:pt x="13430" y="9839"/>
                </a:cubicBezTo>
                <a:cubicBezTo>
                  <a:pt x="13401" y="9880"/>
                  <a:pt x="13394" y="9929"/>
                  <a:pt x="13404" y="9993"/>
                </a:cubicBezTo>
                <a:cubicBezTo>
                  <a:pt x="13436" y="10177"/>
                  <a:pt x="13436" y="10189"/>
                  <a:pt x="13402" y="10183"/>
                </a:cubicBezTo>
                <a:cubicBezTo>
                  <a:pt x="13384" y="10179"/>
                  <a:pt x="13345" y="10221"/>
                  <a:pt x="13316" y="10276"/>
                </a:cubicBezTo>
                <a:cubicBezTo>
                  <a:pt x="13264" y="10371"/>
                  <a:pt x="13258" y="10374"/>
                  <a:pt x="13175" y="10352"/>
                </a:cubicBezTo>
                <a:cubicBezTo>
                  <a:pt x="13127" y="10339"/>
                  <a:pt x="13032" y="10328"/>
                  <a:pt x="12964" y="10328"/>
                </a:cubicBezTo>
                <a:cubicBezTo>
                  <a:pt x="12896" y="10328"/>
                  <a:pt x="12834" y="10321"/>
                  <a:pt x="12826" y="10313"/>
                </a:cubicBezTo>
                <a:cubicBezTo>
                  <a:pt x="12817" y="10305"/>
                  <a:pt x="12844" y="10228"/>
                  <a:pt x="12887" y="10143"/>
                </a:cubicBezTo>
                <a:lnTo>
                  <a:pt x="12966" y="9986"/>
                </a:lnTo>
                <a:lnTo>
                  <a:pt x="12966" y="8492"/>
                </a:lnTo>
                <a:cubicBezTo>
                  <a:pt x="12966" y="7101"/>
                  <a:pt x="12969" y="6996"/>
                  <a:pt x="13013" y="6961"/>
                </a:cubicBezTo>
                <a:cubicBezTo>
                  <a:pt x="13059" y="6923"/>
                  <a:pt x="13761" y="6537"/>
                  <a:pt x="15152" y="5785"/>
                </a:cubicBezTo>
                <a:cubicBezTo>
                  <a:pt x="15535" y="5577"/>
                  <a:pt x="16066" y="5289"/>
                  <a:pt x="16332" y="5145"/>
                </a:cubicBezTo>
                <a:cubicBezTo>
                  <a:pt x="16597" y="5001"/>
                  <a:pt x="16861" y="4843"/>
                  <a:pt x="16917" y="4793"/>
                </a:cubicBezTo>
                <a:cubicBezTo>
                  <a:pt x="16973" y="4743"/>
                  <a:pt x="17057" y="4629"/>
                  <a:pt x="17104" y="4538"/>
                </a:cubicBezTo>
                <a:lnTo>
                  <a:pt x="17190" y="4375"/>
                </a:lnTo>
                <a:lnTo>
                  <a:pt x="17198" y="3359"/>
                </a:lnTo>
                <a:cubicBezTo>
                  <a:pt x="17204" y="2524"/>
                  <a:pt x="17199" y="2328"/>
                  <a:pt x="17168" y="2259"/>
                </a:cubicBezTo>
                <a:cubicBezTo>
                  <a:pt x="17137" y="2190"/>
                  <a:pt x="17066" y="2139"/>
                  <a:pt x="16785" y="1985"/>
                </a:cubicBezTo>
                <a:cubicBezTo>
                  <a:pt x="16295" y="1717"/>
                  <a:pt x="16366" y="1706"/>
                  <a:pt x="15487" y="2187"/>
                </a:cubicBezTo>
                <a:cubicBezTo>
                  <a:pt x="15096" y="2400"/>
                  <a:pt x="14734" y="2596"/>
                  <a:pt x="14682" y="2622"/>
                </a:cubicBezTo>
                <a:cubicBezTo>
                  <a:pt x="14631" y="2648"/>
                  <a:pt x="14528" y="2705"/>
                  <a:pt x="14454" y="2748"/>
                </a:cubicBezTo>
                <a:cubicBezTo>
                  <a:pt x="14381" y="2791"/>
                  <a:pt x="14158" y="2915"/>
                  <a:pt x="13959" y="3022"/>
                </a:cubicBezTo>
                <a:cubicBezTo>
                  <a:pt x="13760" y="3130"/>
                  <a:pt x="13460" y="3293"/>
                  <a:pt x="13293" y="3384"/>
                </a:cubicBezTo>
                <a:cubicBezTo>
                  <a:pt x="13098" y="3491"/>
                  <a:pt x="12986" y="3539"/>
                  <a:pt x="12978" y="3520"/>
                </a:cubicBezTo>
                <a:cubicBezTo>
                  <a:pt x="12972" y="3503"/>
                  <a:pt x="12964" y="2770"/>
                  <a:pt x="12960" y="1891"/>
                </a:cubicBezTo>
                <a:lnTo>
                  <a:pt x="12953" y="294"/>
                </a:lnTo>
                <a:lnTo>
                  <a:pt x="12877" y="220"/>
                </a:lnTo>
                <a:cubicBezTo>
                  <a:pt x="12768" y="113"/>
                  <a:pt x="12518" y="0"/>
                  <a:pt x="12388" y="0"/>
                </a:cubicBezTo>
                <a:close/>
                <a:moveTo>
                  <a:pt x="18457" y="20401"/>
                </a:moveTo>
                <a:cubicBezTo>
                  <a:pt x="18465" y="20402"/>
                  <a:pt x="18472" y="20406"/>
                  <a:pt x="18476" y="20413"/>
                </a:cubicBezTo>
                <a:cubicBezTo>
                  <a:pt x="18485" y="20426"/>
                  <a:pt x="18480" y="20444"/>
                  <a:pt x="18466" y="20452"/>
                </a:cubicBezTo>
                <a:cubicBezTo>
                  <a:pt x="18452" y="20460"/>
                  <a:pt x="18434" y="20456"/>
                  <a:pt x="18425" y="20443"/>
                </a:cubicBezTo>
                <a:cubicBezTo>
                  <a:pt x="18416" y="20430"/>
                  <a:pt x="18421" y="20412"/>
                  <a:pt x="18435" y="20404"/>
                </a:cubicBezTo>
                <a:cubicBezTo>
                  <a:pt x="18442" y="20400"/>
                  <a:pt x="18450" y="20399"/>
                  <a:pt x="18457" y="2040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694" name="Group"/>
          <p:cNvGrpSpPr/>
          <p:nvPr/>
        </p:nvGrpSpPr>
        <p:grpSpPr>
          <a:xfrm>
            <a:off x="1879599" y="2171700"/>
            <a:ext cx="4045348" cy="2705101"/>
            <a:chOff x="0" y="0"/>
            <a:chExt cx="4045346" cy="2705100"/>
          </a:xfrm>
        </p:grpSpPr>
        <p:grpSp>
          <p:nvGrpSpPr>
            <p:cNvPr id="692" name="Group"/>
            <p:cNvGrpSpPr/>
            <p:nvPr/>
          </p:nvGrpSpPr>
          <p:grpSpPr>
            <a:xfrm>
              <a:off x="-1" y="529350"/>
              <a:ext cx="4045348" cy="2175751"/>
              <a:chOff x="0" y="0"/>
              <a:chExt cx="4045346" cy="2175749"/>
            </a:xfrm>
          </p:grpSpPr>
          <p:sp>
            <p:nvSpPr>
              <p:cNvPr id="690" name="Shape"/>
              <p:cNvSpPr/>
              <p:nvPr/>
            </p:nvSpPr>
            <p:spPr>
              <a:xfrm>
                <a:off x="0" y="0"/>
                <a:ext cx="4045347" cy="21757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91" name="Rhombus"/>
              <p:cNvSpPr/>
              <p:nvPr/>
            </p:nvSpPr>
            <p:spPr>
              <a:xfrm>
                <a:off x="13411" y="444"/>
                <a:ext cx="4018524" cy="2004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93" name="5"/>
            <p:cNvSpPr txBox="1"/>
            <p:nvPr/>
          </p:nvSpPr>
          <p:spPr>
            <a:xfrm>
              <a:off x="1640494" y="0"/>
              <a:ext cx="764360" cy="1626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699" name="Group"/>
          <p:cNvGrpSpPr/>
          <p:nvPr/>
        </p:nvGrpSpPr>
        <p:grpSpPr>
          <a:xfrm>
            <a:off x="18723105" y="796081"/>
            <a:ext cx="800101" cy="519009"/>
            <a:chOff x="0" y="0"/>
            <a:chExt cx="800100" cy="519007"/>
          </a:xfrm>
        </p:grpSpPr>
        <p:grpSp>
          <p:nvGrpSpPr>
            <p:cNvPr id="697" name="Group"/>
            <p:cNvGrpSpPr/>
            <p:nvPr/>
          </p:nvGrpSpPr>
          <p:grpSpPr>
            <a:xfrm>
              <a:off x="0" y="88681"/>
              <a:ext cx="800101" cy="430327"/>
              <a:chOff x="0" y="0"/>
              <a:chExt cx="800100" cy="430325"/>
            </a:xfrm>
          </p:grpSpPr>
          <p:sp>
            <p:nvSpPr>
              <p:cNvPr id="695" name="Shape"/>
              <p:cNvSpPr/>
              <p:nvPr/>
            </p:nvSpPr>
            <p:spPr>
              <a:xfrm>
                <a:off x="0" y="0"/>
                <a:ext cx="800101" cy="430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96" name="Rhombus"/>
              <p:cNvSpPr/>
              <p:nvPr/>
            </p:nvSpPr>
            <p:spPr>
              <a:xfrm>
                <a:off x="2652" y="87"/>
                <a:ext cx="794796" cy="396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98" name="4"/>
            <p:cNvSpPr txBox="1"/>
            <p:nvPr/>
          </p:nvSpPr>
          <p:spPr>
            <a:xfrm>
              <a:off x="290393" y="0"/>
              <a:ext cx="151178" cy="32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704" name="Group"/>
          <p:cNvGrpSpPr/>
          <p:nvPr/>
        </p:nvGrpSpPr>
        <p:grpSpPr>
          <a:xfrm>
            <a:off x="17776271" y="786788"/>
            <a:ext cx="800101" cy="529148"/>
            <a:chOff x="0" y="0"/>
            <a:chExt cx="800100" cy="529146"/>
          </a:xfrm>
        </p:grpSpPr>
        <p:grpSp>
          <p:nvGrpSpPr>
            <p:cNvPr id="702" name="Group"/>
            <p:cNvGrpSpPr/>
            <p:nvPr/>
          </p:nvGrpSpPr>
          <p:grpSpPr>
            <a:xfrm>
              <a:off x="0" y="98820"/>
              <a:ext cx="800101" cy="430327"/>
              <a:chOff x="0" y="0"/>
              <a:chExt cx="800100" cy="430325"/>
            </a:xfrm>
          </p:grpSpPr>
          <p:sp>
            <p:nvSpPr>
              <p:cNvPr id="700" name="Shape"/>
              <p:cNvSpPr/>
              <p:nvPr/>
            </p:nvSpPr>
            <p:spPr>
              <a:xfrm>
                <a:off x="0" y="0"/>
                <a:ext cx="800101" cy="430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01" name="Rhombus"/>
              <p:cNvSpPr/>
              <p:nvPr/>
            </p:nvSpPr>
            <p:spPr>
              <a:xfrm>
                <a:off x="2652" y="87"/>
                <a:ext cx="794796" cy="396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03" name="3"/>
            <p:cNvSpPr txBox="1"/>
            <p:nvPr/>
          </p:nvSpPr>
          <p:spPr>
            <a:xfrm>
              <a:off x="324461" y="0"/>
              <a:ext cx="151178" cy="32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709" name="Group"/>
          <p:cNvGrpSpPr/>
          <p:nvPr/>
        </p:nvGrpSpPr>
        <p:grpSpPr>
          <a:xfrm>
            <a:off x="16835693" y="795235"/>
            <a:ext cx="806806" cy="520701"/>
            <a:chOff x="0" y="0"/>
            <a:chExt cx="806805" cy="520699"/>
          </a:xfrm>
        </p:grpSpPr>
        <p:grpSp>
          <p:nvGrpSpPr>
            <p:cNvPr id="707" name="Group"/>
            <p:cNvGrpSpPr/>
            <p:nvPr/>
          </p:nvGrpSpPr>
          <p:grpSpPr>
            <a:xfrm>
              <a:off x="0" y="86767"/>
              <a:ext cx="806806" cy="433933"/>
              <a:chOff x="0" y="0"/>
              <a:chExt cx="806805" cy="433932"/>
            </a:xfrm>
          </p:grpSpPr>
          <p:sp>
            <p:nvSpPr>
              <p:cNvPr id="705" name="Shape"/>
              <p:cNvSpPr/>
              <p:nvPr/>
            </p:nvSpPr>
            <p:spPr>
              <a:xfrm>
                <a:off x="0" y="0"/>
                <a:ext cx="806806" cy="433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06" name="Rhombus"/>
              <p:cNvSpPr/>
              <p:nvPr/>
            </p:nvSpPr>
            <p:spPr>
              <a:xfrm>
                <a:off x="2674" y="88"/>
                <a:ext cx="801457" cy="399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08" name="2"/>
            <p:cNvSpPr txBox="1"/>
            <p:nvPr/>
          </p:nvSpPr>
          <p:spPr>
            <a:xfrm>
              <a:off x="327180" y="0"/>
              <a:ext cx="152445" cy="324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14" name="Group"/>
          <p:cNvGrpSpPr/>
          <p:nvPr/>
        </p:nvGrpSpPr>
        <p:grpSpPr>
          <a:xfrm>
            <a:off x="15914293" y="795235"/>
            <a:ext cx="774855" cy="520701"/>
            <a:chOff x="0" y="0"/>
            <a:chExt cx="774853" cy="520699"/>
          </a:xfrm>
        </p:grpSpPr>
        <p:grpSp>
          <p:nvGrpSpPr>
            <p:cNvPr id="712" name="Group"/>
            <p:cNvGrpSpPr/>
            <p:nvPr/>
          </p:nvGrpSpPr>
          <p:grpSpPr>
            <a:xfrm>
              <a:off x="-1" y="103952"/>
              <a:ext cx="774855" cy="416748"/>
              <a:chOff x="0" y="0"/>
              <a:chExt cx="774853" cy="416747"/>
            </a:xfrm>
          </p:grpSpPr>
          <p:sp>
            <p:nvSpPr>
              <p:cNvPr id="710" name="Shape"/>
              <p:cNvSpPr/>
              <p:nvPr/>
            </p:nvSpPr>
            <p:spPr>
              <a:xfrm>
                <a:off x="0" y="0"/>
                <a:ext cx="774854" cy="416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11" name="Rhombus"/>
              <p:cNvSpPr/>
              <p:nvPr/>
            </p:nvSpPr>
            <p:spPr>
              <a:xfrm>
                <a:off x="2568" y="85"/>
                <a:ext cx="769717" cy="384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13" name="1"/>
            <p:cNvSpPr txBox="1"/>
            <p:nvPr/>
          </p:nvSpPr>
          <p:spPr>
            <a:xfrm>
              <a:off x="314223" y="0"/>
              <a:ext cx="146408" cy="311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715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sp>
        <p:nvSpPr>
          <p:cNvPr id="716" name="Hosting"/>
          <p:cNvSpPr txBox="1"/>
          <p:nvPr/>
        </p:nvSpPr>
        <p:spPr>
          <a:xfrm>
            <a:off x="6235429" y="3106720"/>
            <a:ext cx="11533590" cy="83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6279" spc="0" sz="4300">
                <a:solidFill>
                  <a:srgbClr val="000000"/>
                </a:solidFill>
              </a:defRPr>
            </a:lvl1pPr>
          </a:lstStyle>
          <a:p>
            <a:pPr/>
            <a:r>
              <a:t>Hosting</a:t>
            </a:r>
          </a:p>
        </p:txBody>
      </p:sp>
      <p:pic>
        <p:nvPicPr>
          <p:cNvPr id="717" name="Screenshot 2023-05-01 at 12.45.53 PM.png" descr="Screenshot 2023-05-01 at 12.45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5643" y="3773466"/>
            <a:ext cx="14912155" cy="8751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problem-solving-labyrinth-concept-illustration_114360-2180.jpg.avif" descr="problem-solving-labyrinth-concept-illustration_114360-2180.jpg.avif"/>
          <p:cNvPicPr>
            <a:picLocks noChangeAspect="1"/>
          </p:cNvPicPr>
          <p:nvPr/>
        </p:nvPicPr>
        <p:blipFill>
          <a:blip r:embed="rId4">
            <a:extLst/>
          </a:blip>
          <a:srcRect l="17472" t="17571" r="10418" b="16981"/>
          <a:stretch>
            <a:fillRect/>
          </a:stretch>
        </p:blipFill>
        <p:spPr>
          <a:xfrm>
            <a:off x="691484" y="48281822"/>
            <a:ext cx="5732860" cy="520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2437" y="0"/>
                </a:moveTo>
                <a:cubicBezTo>
                  <a:pt x="2404" y="-1"/>
                  <a:pt x="2386" y="9"/>
                  <a:pt x="2358" y="11"/>
                </a:cubicBezTo>
                <a:cubicBezTo>
                  <a:pt x="2245" y="25"/>
                  <a:pt x="2165" y="61"/>
                  <a:pt x="2165" y="138"/>
                </a:cubicBezTo>
                <a:cubicBezTo>
                  <a:pt x="2165" y="211"/>
                  <a:pt x="2108" y="302"/>
                  <a:pt x="2037" y="354"/>
                </a:cubicBezTo>
                <a:cubicBezTo>
                  <a:pt x="2020" y="374"/>
                  <a:pt x="2007" y="396"/>
                  <a:pt x="1989" y="413"/>
                </a:cubicBezTo>
                <a:cubicBezTo>
                  <a:pt x="1964" y="437"/>
                  <a:pt x="1951" y="468"/>
                  <a:pt x="1933" y="496"/>
                </a:cubicBezTo>
                <a:cubicBezTo>
                  <a:pt x="1907" y="582"/>
                  <a:pt x="1906" y="710"/>
                  <a:pt x="1930" y="939"/>
                </a:cubicBezTo>
                <a:cubicBezTo>
                  <a:pt x="1943" y="1052"/>
                  <a:pt x="1960" y="1262"/>
                  <a:pt x="1977" y="1438"/>
                </a:cubicBezTo>
                <a:cubicBezTo>
                  <a:pt x="1984" y="1464"/>
                  <a:pt x="1987" y="1482"/>
                  <a:pt x="1995" y="1509"/>
                </a:cubicBezTo>
                <a:cubicBezTo>
                  <a:pt x="2040" y="1666"/>
                  <a:pt x="2077" y="2026"/>
                  <a:pt x="2077" y="2311"/>
                </a:cubicBezTo>
                <a:cubicBezTo>
                  <a:pt x="2077" y="2387"/>
                  <a:pt x="2075" y="2440"/>
                  <a:pt x="2073" y="2497"/>
                </a:cubicBezTo>
                <a:lnTo>
                  <a:pt x="2098" y="2804"/>
                </a:lnTo>
                <a:lnTo>
                  <a:pt x="1781" y="3069"/>
                </a:lnTo>
                <a:cubicBezTo>
                  <a:pt x="1607" y="3215"/>
                  <a:pt x="1404" y="3336"/>
                  <a:pt x="1331" y="3336"/>
                </a:cubicBezTo>
                <a:cubicBezTo>
                  <a:pt x="1258" y="3336"/>
                  <a:pt x="1111" y="3458"/>
                  <a:pt x="1005" y="3606"/>
                </a:cubicBezTo>
                <a:cubicBezTo>
                  <a:pt x="985" y="3638"/>
                  <a:pt x="963" y="3668"/>
                  <a:pt x="945" y="3703"/>
                </a:cubicBezTo>
                <a:cubicBezTo>
                  <a:pt x="925" y="3743"/>
                  <a:pt x="910" y="3785"/>
                  <a:pt x="894" y="3829"/>
                </a:cubicBezTo>
                <a:cubicBezTo>
                  <a:pt x="800" y="4131"/>
                  <a:pt x="862" y="4602"/>
                  <a:pt x="1110" y="5781"/>
                </a:cubicBezTo>
                <a:cubicBezTo>
                  <a:pt x="1280" y="6595"/>
                  <a:pt x="1291" y="6768"/>
                  <a:pt x="1199" y="7466"/>
                </a:cubicBezTo>
                <a:cubicBezTo>
                  <a:pt x="1195" y="7506"/>
                  <a:pt x="1188" y="7559"/>
                  <a:pt x="1183" y="7601"/>
                </a:cubicBezTo>
                <a:cubicBezTo>
                  <a:pt x="1182" y="7610"/>
                  <a:pt x="1181" y="7625"/>
                  <a:pt x="1180" y="7634"/>
                </a:cubicBezTo>
                <a:cubicBezTo>
                  <a:pt x="1115" y="8127"/>
                  <a:pt x="1054" y="8944"/>
                  <a:pt x="1044" y="9474"/>
                </a:cubicBezTo>
                <a:cubicBezTo>
                  <a:pt x="1042" y="9564"/>
                  <a:pt x="1026" y="9749"/>
                  <a:pt x="1020" y="9868"/>
                </a:cubicBezTo>
                <a:lnTo>
                  <a:pt x="1051" y="9866"/>
                </a:lnTo>
                <a:lnTo>
                  <a:pt x="1020" y="10211"/>
                </a:lnTo>
                <a:cubicBezTo>
                  <a:pt x="1011" y="10314"/>
                  <a:pt x="995" y="10411"/>
                  <a:pt x="979" y="10493"/>
                </a:cubicBezTo>
                <a:cubicBezTo>
                  <a:pt x="859" y="12043"/>
                  <a:pt x="584" y="14454"/>
                  <a:pt x="432" y="15105"/>
                </a:cubicBezTo>
                <a:cubicBezTo>
                  <a:pt x="361" y="15412"/>
                  <a:pt x="258" y="16038"/>
                  <a:pt x="205" y="16497"/>
                </a:cubicBezTo>
                <a:cubicBezTo>
                  <a:pt x="117" y="17252"/>
                  <a:pt x="24" y="19136"/>
                  <a:pt x="0" y="20232"/>
                </a:cubicBezTo>
                <a:cubicBezTo>
                  <a:pt x="6" y="20552"/>
                  <a:pt x="8" y="21035"/>
                  <a:pt x="16" y="21064"/>
                </a:cubicBezTo>
                <a:cubicBezTo>
                  <a:pt x="18" y="21069"/>
                  <a:pt x="17" y="21089"/>
                  <a:pt x="18" y="21096"/>
                </a:cubicBezTo>
                <a:cubicBezTo>
                  <a:pt x="41" y="21160"/>
                  <a:pt x="51" y="21277"/>
                  <a:pt x="39" y="21384"/>
                </a:cubicBezTo>
                <a:cubicBezTo>
                  <a:pt x="35" y="21416"/>
                  <a:pt x="38" y="21435"/>
                  <a:pt x="39" y="21458"/>
                </a:cubicBezTo>
                <a:cubicBezTo>
                  <a:pt x="46" y="21485"/>
                  <a:pt x="52" y="21512"/>
                  <a:pt x="61" y="21532"/>
                </a:cubicBezTo>
                <a:cubicBezTo>
                  <a:pt x="80" y="21555"/>
                  <a:pt x="116" y="21569"/>
                  <a:pt x="166" y="21580"/>
                </a:cubicBezTo>
                <a:cubicBezTo>
                  <a:pt x="193" y="21585"/>
                  <a:pt x="218" y="21591"/>
                  <a:pt x="257" y="21593"/>
                </a:cubicBezTo>
                <a:cubicBezTo>
                  <a:pt x="284" y="21596"/>
                  <a:pt x="336" y="21595"/>
                  <a:pt x="371" y="21596"/>
                </a:cubicBezTo>
                <a:cubicBezTo>
                  <a:pt x="443" y="21598"/>
                  <a:pt x="515" y="21599"/>
                  <a:pt x="622" y="21598"/>
                </a:cubicBezTo>
                <a:cubicBezTo>
                  <a:pt x="831" y="21596"/>
                  <a:pt x="926" y="21588"/>
                  <a:pt x="1003" y="21577"/>
                </a:cubicBezTo>
                <a:cubicBezTo>
                  <a:pt x="1043" y="21570"/>
                  <a:pt x="1077" y="21562"/>
                  <a:pt x="1104" y="21554"/>
                </a:cubicBezTo>
                <a:cubicBezTo>
                  <a:pt x="1123" y="21535"/>
                  <a:pt x="1115" y="21513"/>
                  <a:pt x="1063" y="21476"/>
                </a:cubicBezTo>
                <a:cubicBezTo>
                  <a:pt x="934" y="21385"/>
                  <a:pt x="838" y="21326"/>
                  <a:pt x="769" y="21259"/>
                </a:cubicBezTo>
                <a:cubicBezTo>
                  <a:pt x="736" y="21239"/>
                  <a:pt x="698" y="21218"/>
                  <a:pt x="688" y="21201"/>
                </a:cubicBezTo>
                <a:cubicBezTo>
                  <a:pt x="687" y="21200"/>
                  <a:pt x="688" y="21200"/>
                  <a:pt x="688" y="21199"/>
                </a:cubicBezTo>
                <a:lnTo>
                  <a:pt x="580" y="21117"/>
                </a:lnTo>
                <a:lnTo>
                  <a:pt x="659" y="20703"/>
                </a:lnTo>
                <a:cubicBezTo>
                  <a:pt x="696" y="20370"/>
                  <a:pt x="809" y="19836"/>
                  <a:pt x="1000" y="18888"/>
                </a:cubicBezTo>
                <a:cubicBezTo>
                  <a:pt x="1529" y="16269"/>
                  <a:pt x="2069" y="13863"/>
                  <a:pt x="2186" y="13613"/>
                </a:cubicBezTo>
                <a:cubicBezTo>
                  <a:pt x="2385" y="13187"/>
                  <a:pt x="2461" y="13699"/>
                  <a:pt x="2529" y="15926"/>
                </a:cubicBezTo>
                <a:cubicBezTo>
                  <a:pt x="2572" y="17372"/>
                  <a:pt x="2697" y="18897"/>
                  <a:pt x="2831" y="19919"/>
                </a:cubicBezTo>
                <a:cubicBezTo>
                  <a:pt x="2909" y="20452"/>
                  <a:pt x="2990" y="20897"/>
                  <a:pt x="3037" y="21005"/>
                </a:cubicBezTo>
                <a:cubicBezTo>
                  <a:pt x="3043" y="21016"/>
                  <a:pt x="3050" y="21046"/>
                  <a:pt x="3056" y="21053"/>
                </a:cubicBezTo>
                <a:cubicBezTo>
                  <a:pt x="3074" y="21073"/>
                  <a:pt x="3089" y="21113"/>
                  <a:pt x="3103" y="21152"/>
                </a:cubicBezTo>
                <a:cubicBezTo>
                  <a:pt x="3108" y="21166"/>
                  <a:pt x="3115" y="21172"/>
                  <a:pt x="3119" y="21188"/>
                </a:cubicBezTo>
                <a:cubicBezTo>
                  <a:pt x="3119" y="21188"/>
                  <a:pt x="3119" y="21189"/>
                  <a:pt x="3119" y="21189"/>
                </a:cubicBezTo>
                <a:cubicBezTo>
                  <a:pt x="3136" y="21249"/>
                  <a:pt x="3146" y="21317"/>
                  <a:pt x="3146" y="21379"/>
                </a:cubicBezTo>
                <a:cubicBezTo>
                  <a:pt x="3146" y="21424"/>
                  <a:pt x="3149" y="21461"/>
                  <a:pt x="3160" y="21489"/>
                </a:cubicBezTo>
                <a:cubicBezTo>
                  <a:pt x="3192" y="21575"/>
                  <a:pt x="3296" y="21594"/>
                  <a:pt x="3620" y="21596"/>
                </a:cubicBezTo>
                <a:lnTo>
                  <a:pt x="3949" y="21595"/>
                </a:lnTo>
                <a:cubicBezTo>
                  <a:pt x="4210" y="21593"/>
                  <a:pt x="4295" y="21586"/>
                  <a:pt x="4381" y="21578"/>
                </a:cubicBezTo>
                <a:cubicBezTo>
                  <a:pt x="4382" y="21578"/>
                  <a:pt x="4382" y="21578"/>
                  <a:pt x="4383" y="21578"/>
                </a:cubicBezTo>
                <a:cubicBezTo>
                  <a:pt x="4470" y="21565"/>
                  <a:pt x="4508" y="21546"/>
                  <a:pt x="4517" y="21524"/>
                </a:cubicBezTo>
                <a:cubicBezTo>
                  <a:pt x="4506" y="21511"/>
                  <a:pt x="4496" y="21499"/>
                  <a:pt x="4468" y="21483"/>
                </a:cubicBezTo>
                <a:cubicBezTo>
                  <a:pt x="4442" y="21470"/>
                  <a:pt x="4429" y="21462"/>
                  <a:pt x="4395" y="21446"/>
                </a:cubicBezTo>
                <a:cubicBezTo>
                  <a:pt x="4348" y="21425"/>
                  <a:pt x="4327" y="21412"/>
                  <a:pt x="4290" y="21394"/>
                </a:cubicBezTo>
                <a:cubicBezTo>
                  <a:pt x="4203" y="21377"/>
                  <a:pt x="4061" y="21324"/>
                  <a:pt x="3931" y="21250"/>
                </a:cubicBezTo>
                <a:lnTo>
                  <a:pt x="3795" y="21173"/>
                </a:lnTo>
                <a:lnTo>
                  <a:pt x="3681" y="21124"/>
                </a:lnTo>
                <a:lnTo>
                  <a:pt x="3681" y="21109"/>
                </a:lnTo>
                <a:lnTo>
                  <a:pt x="3656" y="21094"/>
                </a:lnTo>
                <a:lnTo>
                  <a:pt x="3681" y="20035"/>
                </a:lnTo>
                <a:lnTo>
                  <a:pt x="3681" y="19776"/>
                </a:lnTo>
                <a:cubicBezTo>
                  <a:pt x="3681" y="19291"/>
                  <a:pt x="3688" y="18956"/>
                  <a:pt x="3713" y="18707"/>
                </a:cubicBezTo>
                <a:lnTo>
                  <a:pt x="3719" y="18476"/>
                </a:lnTo>
                <a:cubicBezTo>
                  <a:pt x="3793" y="15422"/>
                  <a:pt x="4040" y="10680"/>
                  <a:pt x="4178" y="9496"/>
                </a:cubicBezTo>
                <a:cubicBezTo>
                  <a:pt x="4144" y="9456"/>
                  <a:pt x="4137" y="9424"/>
                  <a:pt x="4191" y="9395"/>
                </a:cubicBezTo>
                <a:cubicBezTo>
                  <a:pt x="4198" y="9345"/>
                  <a:pt x="4206" y="9257"/>
                  <a:pt x="4212" y="9229"/>
                </a:cubicBezTo>
                <a:cubicBezTo>
                  <a:pt x="4233" y="9136"/>
                  <a:pt x="4261" y="8940"/>
                  <a:pt x="4289" y="8748"/>
                </a:cubicBezTo>
                <a:cubicBezTo>
                  <a:pt x="4359" y="8011"/>
                  <a:pt x="4436" y="7335"/>
                  <a:pt x="4492" y="6985"/>
                </a:cubicBezTo>
                <a:lnTo>
                  <a:pt x="4528" y="6629"/>
                </a:lnTo>
                <a:lnTo>
                  <a:pt x="4595" y="6634"/>
                </a:lnTo>
                <a:cubicBezTo>
                  <a:pt x="4609" y="6630"/>
                  <a:pt x="4633" y="6638"/>
                  <a:pt x="4652" y="6639"/>
                </a:cubicBezTo>
                <a:lnTo>
                  <a:pt x="4891" y="6657"/>
                </a:lnTo>
                <a:cubicBezTo>
                  <a:pt x="5024" y="6668"/>
                  <a:pt x="5127" y="6662"/>
                  <a:pt x="5208" y="6637"/>
                </a:cubicBezTo>
                <a:cubicBezTo>
                  <a:pt x="5287" y="6596"/>
                  <a:pt x="5352" y="6531"/>
                  <a:pt x="5406" y="6453"/>
                </a:cubicBezTo>
                <a:cubicBezTo>
                  <a:pt x="5478" y="6300"/>
                  <a:pt x="5498" y="6070"/>
                  <a:pt x="5452" y="5847"/>
                </a:cubicBezTo>
                <a:cubicBezTo>
                  <a:pt x="5439" y="5810"/>
                  <a:pt x="5428" y="5776"/>
                  <a:pt x="5410" y="5733"/>
                </a:cubicBezTo>
                <a:cubicBezTo>
                  <a:pt x="5377" y="5652"/>
                  <a:pt x="5360" y="5587"/>
                  <a:pt x="5337" y="5514"/>
                </a:cubicBezTo>
                <a:cubicBezTo>
                  <a:pt x="5283" y="5390"/>
                  <a:pt x="5236" y="5229"/>
                  <a:pt x="5226" y="5120"/>
                </a:cubicBezTo>
                <a:cubicBezTo>
                  <a:pt x="5206" y="4891"/>
                  <a:pt x="5072" y="4658"/>
                  <a:pt x="4970" y="4651"/>
                </a:cubicBezTo>
                <a:cubicBezTo>
                  <a:pt x="4956" y="4650"/>
                  <a:pt x="4943" y="4652"/>
                  <a:pt x="4930" y="4661"/>
                </a:cubicBezTo>
                <a:cubicBezTo>
                  <a:pt x="4822" y="4734"/>
                  <a:pt x="4688" y="4503"/>
                  <a:pt x="4579" y="4051"/>
                </a:cubicBezTo>
                <a:cubicBezTo>
                  <a:pt x="4527" y="3838"/>
                  <a:pt x="4436" y="3664"/>
                  <a:pt x="4323" y="3540"/>
                </a:cubicBezTo>
                <a:cubicBezTo>
                  <a:pt x="4219" y="3460"/>
                  <a:pt x="4089" y="3391"/>
                  <a:pt x="3933" y="3341"/>
                </a:cubicBezTo>
                <a:cubicBezTo>
                  <a:pt x="3924" y="3340"/>
                  <a:pt x="3916" y="3334"/>
                  <a:pt x="3907" y="3334"/>
                </a:cubicBezTo>
                <a:cubicBezTo>
                  <a:pt x="3808" y="3334"/>
                  <a:pt x="3611" y="3268"/>
                  <a:pt x="3471" y="3188"/>
                </a:cubicBezTo>
                <a:cubicBezTo>
                  <a:pt x="3330" y="3107"/>
                  <a:pt x="3162" y="3041"/>
                  <a:pt x="3097" y="3041"/>
                </a:cubicBezTo>
                <a:cubicBezTo>
                  <a:pt x="2871" y="3041"/>
                  <a:pt x="2869" y="2844"/>
                  <a:pt x="3094" y="2749"/>
                </a:cubicBezTo>
                <a:cubicBezTo>
                  <a:pt x="3196" y="2707"/>
                  <a:pt x="3285" y="2652"/>
                  <a:pt x="3361" y="2586"/>
                </a:cubicBezTo>
                <a:cubicBezTo>
                  <a:pt x="3412" y="2536"/>
                  <a:pt x="3459" y="2483"/>
                  <a:pt x="3504" y="2430"/>
                </a:cubicBezTo>
                <a:cubicBezTo>
                  <a:pt x="3650" y="2227"/>
                  <a:pt x="3725" y="1954"/>
                  <a:pt x="3729" y="1600"/>
                </a:cubicBezTo>
                <a:cubicBezTo>
                  <a:pt x="3731" y="1436"/>
                  <a:pt x="3743" y="1312"/>
                  <a:pt x="3762" y="1207"/>
                </a:cubicBezTo>
                <a:cubicBezTo>
                  <a:pt x="3749" y="1172"/>
                  <a:pt x="3766" y="1123"/>
                  <a:pt x="3797" y="1069"/>
                </a:cubicBezTo>
                <a:cubicBezTo>
                  <a:pt x="3817" y="1013"/>
                  <a:pt x="3840" y="967"/>
                  <a:pt x="3870" y="942"/>
                </a:cubicBezTo>
                <a:cubicBezTo>
                  <a:pt x="4045" y="797"/>
                  <a:pt x="4134" y="526"/>
                  <a:pt x="4069" y="338"/>
                </a:cubicBezTo>
                <a:cubicBezTo>
                  <a:pt x="4066" y="329"/>
                  <a:pt x="4061" y="324"/>
                  <a:pt x="4057" y="316"/>
                </a:cubicBezTo>
                <a:cubicBezTo>
                  <a:pt x="4012" y="265"/>
                  <a:pt x="3933" y="254"/>
                  <a:pt x="3765" y="268"/>
                </a:cubicBezTo>
                <a:cubicBezTo>
                  <a:pt x="3621" y="280"/>
                  <a:pt x="3388" y="239"/>
                  <a:pt x="3190" y="179"/>
                </a:cubicBezTo>
                <a:cubicBezTo>
                  <a:pt x="3149" y="168"/>
                  <a:pt x="3106" y="163"/>
                  <a:pt x="3068" y="148"/>
                </a:cubicBezTo>
                <a:cubicBezTo>
                  <a:pt x="2946" y="100"/>
                  <a:pt x="2830" y="64"/>
                  <a:pt x="2723" y="39"/>
                </a:cubicBezTo>
                <a:cubicBezTo>
                  <a:pt x="2721" y="39"/>
                  <a:pt x="2719" y="38"/>
                  <a:pt x="2717" y="38"/>
                </a:cubicBezTo>
                <a:cubicBezTo>
                  <a:pt x="2612" y="13"/>
                  <a:pt x="2518" y="1"/>
                  <a:pt x="2437" y="0"/>
                </a:cubicBezTo>
                <a:close/>
                <a:moveTo>
                  <a:pt x="6644" y="290"/>
                </a:moveTo>
                <a:lnTo>
                  <a:pt x="6623" y="608"/>
                </a:lnTo>
                <a:lnTo>
                  <a:pt x="6623" y="669"/>
                </a:lnTo>
                <a:cubicBezTo>
                  <a:pt x="6623" y="877"/>
                  <a:pt x="6598" y="1451"/>
                  <a:pt x="6566" y="1946"/>
                </a:cubicBezTo>
                <a:cubicBezTo>
                  <a:pt x="6553" y="2146"/>
                  <a:pt x="6544" y="2294"/>
                  <a:pt x="6539" y="2415"/>
                </a:cubicBezTo>
                <a:cubicBezTo>
                  <a:pt x="6540" y="2444"/>
                  <a:pt x="6537" y="2495"/>
                  <a:pt x="6539" y="2520"/>
                </a:cubicBezTo>
                <a:cubicBezTo>
                  <a:pt x="6551" y="2702"/>
                  <a:pt x="6582" y="2788"/>
                  <a:pt x="6635" y="2833"/>
                </a:cubicBezTo>
                <a:cubicBezTo>
                  <a:pt x="6651" y="2837"/>
                  <a:pt x="6664" y="2843"/>
                  <a:pt x="6686" y="2843"/>
                </a:cubicBezTo>
                <a:cubicBezTo>
                  <a:pt x="6848" y="2843"/>
                  <a:pt x="6869" y="2756"/>
                  <a:pt x="6923" y="1840"/>
                </a:cubicBezTo>
                <a:cubicBezTo>
                  <a:pt x="6935" y="1640"/>
                  <a:pt x="6952" y="1474"/>
                  <a:pt x="6968" y="1310"/>
                </a:cubicBezTo>
                <a:cubicBezTo>
                  <a:pt x="6967" y="1234"/>
                  <a:pt x="6975" y="1169"/>
                  <a:pt x="6986" y="1110"/>
                </a:cubicBezTo>
                <a:cubicBezTo>
                  <a:pt x="6993" y="1054"/>
                  <a:pt x="6999" y="1054"/>
                  <a:pt x="7006" y="1010"/>
                </a:cubicBezTo>
                <a:cubicBezTo>
                  <a:pt x="7006" y="1009"/>
                  <a:pt x="7006" y="1007"/>
                  <a:pt x="7006" y="1006"/>
                </a:cubicBezTo>
                <a:cubicBezTo>
                  <a:pt x="7006" y="999"/>
                  <a:pt x="7007" y="982"/>
                  <a:pt x="7007" y="978"/>
                </a:cubicBezTo>
                <a:lnTo>
                  <a:pt x="7025" y="733"/>
                </a:lnTo>
                <a:lnTo>
                  <a:pt x="7493" y="733"/>
                </a:lnTo>
                <a:cubicBezTo>
                  <a:pt x="7798" y="724"/>
                  <a:pt x="8257" y="717"/>
                  <a:pt x="8831" y="712"/>
                </a:cubicBezTo>
                <a:cubicBezTo>
                  <a:pt x="9655" y="695"/>
                  <a:pt x="10736" y="691"/>
                  <a:pt x="12564" y="689"/>
                </a:cubicBezTo>
                <a:cubicBezTo>
                  <a:pt x="15080" y="685"/>
                  <a:pt x="16483" y="698"/>
                  <a:pt x="17271" y="728"/>
                </a:cubicBezTo>
                <a:lnTo>
                  <a:pt x="18258" y="733"/>
                </a:lnTo>
                <a:lnTo>
                  <a:pt x="18250" y="1395"/>
                </a:lnTo>
                <a:lnTo>
                  <a:pt x="18243" y="2059"/>
                </a:lnTo>
                <a:lnTo>
                  <a:pt x="19003" y="2059"/>
                </a:lnTo>
                <a:lnTo>
                  <a:pt x="19025" y="2059"/>
                </a:lnTo>
                <a:cubicBezTo>
                  <a:pt x="19033" y="2059"/>
                  <a:pt x="19039" y="2061"/>
                  <a:pt x="19047" y="2061"/>
                </a:cubicBezTo>
                <a:cubicBezTo>
                  <a:pt x="19457" y="2062"/>
                  <a:pt x="19805" y="2078"/>
                  <a:pt x="19825" y="2100"/>
                </a:cubicBezTo>
                <a:cubicBezTo>
                  <a:pt x="19826" y="2101"/>
                  <a:pt x="19825" y="2119"/>
                  <a:pt x="19825" y="2123"/>
                </a:cubicBezTo>
                <a:cubicBezTo>
                  <a:pt x="19829" y="2126"/>
                  <a:pt x="19843" y="2129"/>
                  <a:pt x="19844" y="2132"/>
                </a:cubicBezTo>
                <a:cubicBezTo>
                  <a:pt x="19845" y="2132"/>
                  <a:pt x="19847" y="2131"/>
                  <a:pt x="19847" y="2132"/>
                </a:cubicBezTo>
                <a:cubicBezTo>
                  <a:pt x="19851" y="2139"/>
                  <a:pt x="19846" y="2278"/>
                  <a:pt x="19847" y="2331"/>
                </a:cubicBezTo>
                <a:cubicBezTo>
                  <a:pt x="19850" y="2427"/>
                  <a:pt x="19854" y="2503"/>
                  <a:pt x="19846" y="2689"/>
                </a:cubicBezTo>
                <a:cubicBezTo>
                  <a:pt x="19846" y="2698"/>
                  <a:pt x="19845" y="2714"/>
                  <a:pt x="19844" y="2723"/>
                </a:cubicBezTo>
                <a:cubicBezTo>
                  <a:pt x="19833" y="3045"/>
                  <a:pt x="19813" y="3465"/>
                  <a:pt x="19786" y="3924"/>
                </a:cubicBezTo>
                <a:lnTo>
                  <a:pt x="19684" y="5644"/>
                </a:lnTo>
                <a:lnTo>
                  <a:pt x="19595" y="5644"/>
                </a:lnTo>
                <a:lnTo>
                  <a:pt x="19478" y="5644"/>
                </a:lnTo>
                <a:cubicBezTo>
                  <a:pt x="19398" y="5670"/>
                  <a:pt x="19294" y="5687"/>
                  <a:pt x="19182" y="5675"/>
                </a:cubicBezTo>
                <a:lnTo>
                  <a:pt x="18881" y="5644"/>
                </a:lnTo>
                <a:lnTo>
                  <a:pt x="18898" y="4911"/>
                </a:lnTo>
                <a:lnTo>
                  <a:pt x="18911" y="4293"/>
                </a:lnTo>
                <a:lnTo>
                  <a:pt x="18941" y="2942"/>
                </a:lnTo>
                <a:lnTo>
                  <a:pt x="15590" y="2942"/>
                </a:lnTo>
                <a:cubicBezTo>
                  <a:pt x="13616" y="2943"/>
                  <a:pt x="12239" y="2980"/>
                  <a:pt x="12239" y="3033"/>
                </a:cubicBezTo>
                <a:lnTo>
                  <a:pt x="12239" y="3186"/>
                </a:lnTo>
                <a:lnTo>
                  <a:pt x="12239" y="3364"/>
                </a:lnTo>
                <a:cubicBezTo>
                  <a:pt x="12365" y="3422"/>
                  <a:pt x="12794" y="3438"/>
                  <a:pt x="13899" y="3455"/>
                </a:cubicBezTo>
                <a:lnTo>
                  <a:pt x="13905" y="3455"/>
                </a:lnTo>
                <a:cubicBezTo>
                  <a:pt x="13921" y="3455"/>
                  <a:pt x="13924" y="3456"/>
                  <a:pt x="13947" y="3456"/>
                </a:cubicBezTo>
                <a:lnTo>
                  <a:pt x="14001" y="3456"/>
                </a:lnTo>
                <a:lnTo>
                  <a:pt x="14228" y="3460"/>
                </a:lnTo>
                <a:lnTo>
                  <a:pt x="15761" y="3483"/>
                </a:lnTo>
                <a:lnTo>
                  <a:pt x="15761" y="3614"/>
                </a:lnTo>
                <a:cubicBezTo>
                  <a:pt x="15773" y="3639"/>
                  <a:pt x="15785" y="3663"/>
                  <a:pt x="15789" y="3698"/>
                </a:cubicBezTo>
                <a:cubicBezTo>
                  <a:pt x="15799" y="3777"/>
                  <a:pt x="15784" y="3879"/>
                  <a:pt x="15761" y="3975"/>
                </a:cubicBezTo>
                <a:lnTo>
                  <a:pt x="15761" y="4268"/>
                </a:lnTo>
                <a:lnTo>
                  <a:pt x="15423" y="4272"/>
                </a:lnTo>
                <a:cubicBezTo>
                  <a:pt x="15122" y="4315"/>
                  <a:pt x="14469" y="4318"/>
                  <a:pt x="12866" y="4318"/>
                </a:cubicBezTo>
                <a:cubicBezTo>
                  <a:pt x="12865" y="4318"/>
                  <a:pt x="12865" y="4318"/>
                  <a:pt x="12864" y="4318"/>
                </a:cubicBezTo>
                <a:cubicBezTo>
                  <a:pt x="12863" y="4318"/>
                  <a:pt x="12863" y="4318"/>
                  <a:pt x="12861" y="4318"/>
                </a:cubicBezTo>
                <a:lnTo>
                  <a:pt x="10325" y="4318"/>
                </a:lnTo>
                <a:lnTo>
                  <a:pt x="10138" y="4320"/>
                </a:lnTo>
                <a:lnTo>
                  <a:pt x="9893" y="8468"/>
                </a:lnTo>
                <a:cubicBezTo>
                  <a:pt x="9758" y="10749"/>
                  <a:pt x="9649" y="12778"/>
                  <a:pt x="9651" y="12974"/>
                </a:cubicBezTo>
                <a:cubicBezTo>
                  <a:pt x="9652" y="13187"/>
                  <a:pt x="9615" y="13336"/>
                  <a:pt x="9530" y="13427"/>
                </a:cubicBezTo>
                <a:cubicBezTo>
                  <a:pt x="9530" y="13427"/>
                  <a:pt x="9528" y="13438"/>
                  <a:pt x="9528" y="13438"/>
                </a:cubicBezTo>
                <a:cubicBezTo>
                  <a:pt x="9526" y="13441"/>
                  <a:pt x="9521" y="13443"/>
                  <a:pt x="9519" y="13446"/>
                </a:cubicBezTo>
                <a:cubicBezTo>
                  <a:pt x="9519" y="13447"/>
                  <a:pt x="9518" y="13458"/>
                  <a:pt x="9518" y="13458"/>
                </a:cubicBezTo>
                <a:cubicBezTo>
                  <a:pt x="9501" y="13487"/>
                  <a:pt x="9453" y="13509"/>
                  <a:pt x="9389" y="13524"/>
                </a:cubicBezTo>
                <a:cubicBezTo>
                  <a:pt x="9324" y="13542"/>
                  <a:pt x="9244" y="13548"/>
                  <a:pt x="9165" y="13547"/>
                </a:cubicBezTo>
                <a:cubicBezTo>
                  <a:pt x="9148" y="13547"/>
                  <a:pt x="9135" y="13543"/>
                  <a:pt x="9118" y="13542"/>
                </a:cubicBezTo>
                <a:cubicBezTo>
                  <a:pt x="8977" y="13537"/>
                  <a:pt x="8843" y="13514"/>
                  <a:pt x="8813" y="13461"/>
                </a:cubicBezTo>
                <a:cubicBezTo>
                  <a:pt x="8813" y="13460"/>
                  <a:pt x="8814" y="13433"/>
                  <a:pt x="8813" y="13430"/>
                </a:cubicBezTo>
                <a:cubicBezTo>
                  <a:pt x="8809" y="13424"/>
                  <a:pt x="8801" y="13419"/>
                  <a:pt x="8798" y="13412"/>
                </a:cubicBezTo>
                <a:cubicBezTo>
                  <a:pt x="8796" y="13405"/>
                  <a:pt x="8801" y="13285"/>
                  <a:pt x="8800" y="13259"/>
                </a:cubicBezTo>
                <a:cubicBezTo>
                  <a:pt x="8794" y="13203"/>
                  <a:pt x="8789" y="13144"/>
                  <a:pt x="8785" y="13059"/>
                </a:cubicBezTo>
                <a:cubicBezTo>
                  <a:pt x="8773" y="12816"/>
                  <a:pt x="8834" y="11478"/>
                  <a:pt x="8920" y="10087"/>
                </a:cubicBezTo>
                <a:lnTo>
                  <a:pt x="9072" y="7616"/>
                </a:lnTo>
                <a:cubicBezTo>
                  <a:pt x="9047" y="7566"/>
                  <a:pt x="8994" y="7558"/>
                  <a:pt x="8894" y="7558"/>
                </a:cubicBezTo>
                <a:cubicBezTo>
                  <a:pt x="8799" y="7558"/>
                  <a:pt x="8742" y="7585"/>
                  <a:pt x="8709" y="7631"/>
                </a:cubicBezTo>
                <a:cubicBezTo>
                  <a:pt x="8697" y="7654"/>
                  <a:pt x="8687" y="7680"/>
                  <a:pt x="8682" y="7718"/>
                </a:cubicBezTo>
                <a:cubicBezTo>
                  <a:pt x="8676" y="7761"/>
                  <a:pt x="8674" y="7815"/>
                  <a:pt x="8674" y="7883"/>
                </a:cubicBezTo>
                <a:cubicBezTo>
                  <a:pt x="8674" y="8252"/>
                  <a:pt x="8438" y="12375"/>
                  <a:pt x="8359" y="13379"/>
                </a:cubicBezTo>
                <a:lnTo>
                  <a:pt x="8320" y="13880"/>
                </a:lnTo>
                <a:cubicBezTo>
                  <a:pt x="8320" y="13881"/>
                  <a:pt x="8317" y="13918"/>
                  <a:pt x="8317" y="13919"/>
                </a:cubicBezTo>
                <a:cubicBezTo>
                  <a:pt x="8317" y="14009"/>
                  <a:pt x="8545" y="14041"/>
                  <a:pt x="9160" y="14041"/>
                </a:cubicBezTo>
                <a:lnTo>
                  <a:pt x="9909" y="14041"/>
                </a:lnTo>
                <a:lnTo>
                  <a:pt x="9966" y="13476"/>
                </a:lnTo>
                <a:cubicBezTo>
                  <a:pt x="9995" y="13194"/>
                  <a:pt x="10029" y="12954"/>
                  <a:pt x="10050" y="12853"/>
                </a:cubicBezTo>
                <a:lnTo>
                  <a:pt x="10056" y="12715"/>
                </a:lnTo>
                <a:lnTo>
                  <a:pt x="10404" y="12707"/>
                </a:lnTo>
                <a:cubicBezTo>
                  <a:pt x="10721" y="12678"/>
                  <a:pt x="11277" y="12665"/>
                  <a:pt x="12281" y="12665"/>
                </a:cubicBezTo>
                <a:lnTo>
                  <a:pt x="12284" y="12665"/>
                </a:lnTo>
                <a:cubicBezTo>
                  <a:pt x="13888" y="12630"/>
                  <a:pt x="14332" y="12619"/>
                  <a:pt x="14469" y="12534"/>
                </a:cubicBezTo>
                <a:lnTo>
                  <a:pt x="14469" y="12423"/>
                </a:lnTo>
                <a:lnTo>
                  <a:pt x="14469" y="12226"/>
                </a:lnTo>
                <a:cubicBezTo>
                  <a:pt x="14380" y="12189"/>
                  <a:pt x="14150" y="12174"/>
                  <a:pt x="13761" y="12163"/>
                </a:cubicBezTo>
                <a:lnTo>
                  <a:pt x="13332" y="12153"/>
                </a:lnTo>
                <a:lnTo>
                  <a:pt x="12196" y="12125"/>
                </a:lnTo>
                <a:lnTo>
                  <a:pt x="12196" y="11733"/>
                </a:lnTo>
                <a:lnTo>
                  <a:pt x="12196" y="11341"/>
                </a:lnTo>
                <a:lnTo>
                  <a:pt x="12773" y="11310"/>
                </a:lnTo>
                <a:cubicBezTo>
                  <a:pt x="13053" y="11295"/>
                  <a:pt x="13295" y="11244"/>
                  <a:pt x="13380" y="11188"/>
                </a:cubicBezTo>
                <a:cubicBezTo>
                  <a:pt x="13394" y="11162"/>
                  <a:pt x="13398" y="11133"/>
                  <a:pt x="13398" y="11094"/>
                </a:cubicBezTo>
                <a:cubicBezTo>
                  <a:pt x="13398" y="10921"/>
                  <a:pt x="13316" y="10902"/>
                  <a:pt x="12440" y="10876"/>
                </a:cubicBezTo>
                <a:cubicBezTo>
                  <a:pt x="11543" y="10850"/>
                  <a:pt x="11477" y="10834"/>
                  <a:pt x="11394" y="10628"/>
                </a:cubicBezTo>
                <a:cubicBezTo>
                  <a:pt x="11349" y="10514"/>
                  <a:pt x="11250" y="10424"/>
                  <a:pt x="11167" y="10412"/>
                </a:cubicBezTo>
                <a:cubicBezTo>
                  <a:pt x="11163" y="10412"/>
                  <a:pt x="11158" y="10413"/>
                  <a:pt x="11154" y="10413"/>
                </a:cubicBezTo>
                <a:cubicBezTo>
                  <a:pt x="11131" y="10415"/>
                  <a:pt x="11110" y="10415"/>
                  <a:pt x="11091" y="10422"/>
                </a:cubicBezTo>
                <a:cubicBezTo>
                  <a:pt x="11077" y="10427"/>
                  <a:pt x="11068" y="10438"/>
                  <a:pt x="11058" y="10446"/>
                </a:cubicBezTo>
                <a:cubicBezTo>
                  <a:pt x="11047" y="10457"/>
                  <a:pt x="11036" y="10468"/>
                  <a:pt x="11028" y="10486"/>
                </a:cubicBezTo>
                <a:cubicBezTo>
                  <a:pt x="11025" y="10492"/>
                  <a:pt x="11023" y="10499"/>
                  <a:pt x="11020" y="10506"/>
                </a:cubicBezTo>
                <a:cubicBezTo>
                  <a:pt x="11014" y="10526"/>
                  <a:pt x="11010" y="10556"/>
                  <a:pt x="11006" y="10585"/>
                </a:cubicBezTo>
                <a:cubicBezTo>
                  <a:pt x="10997" y="10648"/>
                  <a:pt x="10992" y="10720"/>
                  <a:pt x="10992" y="10843"/>
                </a:cubicBezTo>
                <a:lnTo>
                  <a:pt x="10992" y="11264"/>
                </a:lnTo>
                <a:cubicBezTo>
                  <a:pt x="11009" y="11270"/>
                  <a:pt x="11020" y="11279"/>
                  <a:pt x="11044" y="11283"/>
                </a:cubicBezTo>
                <a:lnTo>
                  <a:pt x="11370" y="11310"/>
                </a:lnTo>
                <a:cubicBezTo>
                  <a:pt x="11467" y="11317"/>
                  <a:pt x="11538" y="11325"/>
                  <a:pt x="11592" y="11336"/>
                </a:cubicBezTo>
                <a:lnTo>
                  <a:pt x="11660" y="11341"/>
                </a:lnTo>
                <a:lnTo>
                  <a:pt x="11660" y="11367"/>
                </a:lnTo>
                <a:cubicBezTo>
                  <a:pt x="11684" y="11381"/>
                  <a:pt x="11704" y="11403"/>
                  <a:pt x="11716" y="11428"/>
                </a:cubicBezTo>
                <a:cubicBezTo>
                  <a:pt x="11784" y="11499"/>
                  <a:pt x="11793" y="11610"/>
                  <a:pt x="11749" y="11781"/>
                </a:cubicBezTo>
                <a:lnTo>
                  <a:pt x="11749" y="12125"/>
                </a:lnTo>
                <a:lnTo>
                  <a:pt x="11660" y="12125"/>
                </a:lnTo>
                <a:lnTo>
                  <a:pt x="11548" y="12130"/>
                </a:lnTo>
                <a:cubicBezTo>
                  <a:pt x="11447" y="12170"/>
                  <a:pt x="11272" y="12175"/>
                  <a:pt x="10902" y="12175"/>
                </a:cubicBezTo>
                <a:cubicBezTo>
                  <a:pt x="10573" y="12175"/>
                  <a:pt x="10387" y="12162"/>
                  <a:pt x="10274" y="12128"/>
                </a:cubicBezTo>
                <a:cubicBezTo>
                  <a:pt x="10269" y="12127"/>
                  <a:pt x="10269" y="12126"/>
                  <a:pt x="10264" y="12125"/>
                </a:cubicBezTo>
                <a:lnTo>
                  <a:pt x="10056" y="12125"/>
                </a:lnTo>
                <a:lnTo>
                  <a:pt x="10077" y="11782"/>
                </a:lnTo>
                <a:cubicBezTo>
                  <a:pt x="10088" y="11593"/>
                  <a:pt x="10159" y="10312"/>
                  <a:pt x="10237" y="8934"/>
                </a:cubicBezTo>
                <a:cubicBezTo>
                  <a:pt x="10314" y="7556"/>
                  <a:pt x="10407" y="6054"/>
                  <a:pt x="10440" y="5595"/>
                </a:cubicBezTo>
                <a:lnTo>
                  <a:pt x="10502" y="4759"/>
                </a:lnTo>
                <a:lnTo>
                  <a:pt x="13766" y="4733"/>
                </a:lnTo>
                <a:cubicBezTo>
                  <a:pt x="16561" y="4711"/>
                  <a:pt x="17045" y="4729"/>
                  <a:pt x="17139" y="4853"/>
                </a:cubicBezTo>
                <a:cubicBezTo>
                  <a:pt x="17145" y="4861"/>
                  <a:pt x="17148" y="4883"/>
                  <a:pt x="17153" y="4893"/>
                </a:cubicBezTo>
                <a:cubicBezTo>
                  <a:pt x="17166" y="4894"/>
                  <a:pt x="17182" y="4896"/>
                  <a:pt x="17183" y="4898"/>
                </a:cubicBezTo>
                <a:cubicBezTo>
                  <a:pt x="17185" y="4902"/>
                  <a:pt x="17183" y="4976"/>
                  <a:pt x="17184" y="4993"/>
                </a:cubicBezTo>
                <a:cubicBezTo>
                  <a:pt x="17221" y="5216"/>
                  <a:pt x="17209" y="5706"/>
                  <a:pt x="17148" y="6794"/>
                </a:cubicBezTo>
                <a:cubicBezTo>
                  <a:pt x="17093" y="7781"/>
                  <a:pt x="17029" y="8711"/>
                  <a:pt x="17008" y="8860"/>
                </a:cubicBezTo>
                <a:cubicBezTo>
                  <a:pt x="16977" y="9071"/>
                  <a:pt x="17002" y="9120"/>
                  <a:pt x="17141" y="9127"/>
                </a:cubicBezTo>
                <a:cubicBezTo>
                  <a:pt x="17156" y="9127"/>
                  <a:pt x="17164" y="9130"/>
                  <a:pt x="17181" y="9130"/>
                </a:cubicBezTo>
                <a:cubicBezTo>
                  <a:pt x="17183" y="9130"/>
                  <a:pt x="17185" y="9128"/>
                  <a:pt x="17187" y="9128"/>
                </a:cubicBezTo>
                <a:cubicBezTo>
                  <a:pt x="17219" y="9128"/>
                  <a:pt x="17242" y="9117"/>
                  <a:pt x="17269" y="9110"/>
                </a:cubicBezTo>
                <a:cubicBezTo>
                  <a:pt x="17382" y="9048"/>
                  <a:pt x="17400" y="8727"/>
                  <a:pt x="17488" y="7043"/>
                </a:cubicBezTo>
                <a:cubicBezTo>
                  <a:pt x="17548" y="5895"/>
                  <a:pt x="17619" y="4814"/>
                  <a:pt x="17646" y="4641"/>
                </a:cubicBezTo>
                <a:lnTo>
                  <a:pt x="17675" y="4456"/>
                </a:lnTo>
                <a:lnTo>
                  <a:pt x="17676" y="4443"/>
                </a:lnTo>
                <a:cubicBezTo>
                  <a:pt x="17673" y="4364"/>
                  <a:pt x="17441" y="4316"/>
                  <a:pt x="16951" y="4296"/>
                </a:cubicBezTo>
                <a:lnTo>
                  <a:pt x="16940" y="4296"/>
                </a:lnTo>
                <a:lnTo>
                  <a:pt x="16206" y="4268"/>
                </a:lnTo>
                <a:lnTo>
                  <a:pt x="16206" y="4142"/>
                </a:lnTo>
                <a:cubicBezTo>
                  <a:pt x="16162" y="4081"/>
                  <a:pt x="16173" y="3978"/>
                  <a:pt x="16206" y="3852"/>
                </a:cubicBezTo>
                <a:lnTo>
                  <a:pt x="16206" y="3483"/>
                </a:lnTo>
                <a:lnTo>
                  <a:pt x="16318" y="3483"/>
                </a:lnTo>
                <a:lnTo>
                  <a:pt x="16338" y="3428"/>
                </a:lnTo>
                <a:lnTo>
                  <a:pt x="17431" y="3455"/>
                </a:lnTo>
                <a:cubicBezTo>
                  <a:pt x="17626" y="3460"/>
                  <a:pt x="17747" y="3472"/>
                  <a:pt x="17896" y="3483"/>
                </a:cubicBezTo>
                <a:lnTo>
                  <a:pt x="18524" y="3483"/>
                </a:lnTo>
                <a:lnTo>
                  <a:pt x="18521" y="3777"/>
                </a:lnTo>
                <a:cubicBezTo>
                  <a:pt x="18521" y="3800"/>
                  <a:pt x="18513" y="3928"/>
                  <a:pt x="18512" y="3967"/>
                </a:cubicBezTo>
                <a:lnTo>
                  <a:pt x="18496" y="4613"/>
                </a:lnTo>
                <a:cubicBezTo>
                  <a:pt x="18480" y="5234"/>
                  <a:pt x="18447" y="5817"/>
                  <a:pt x="18424" y="5909"/>
                </a:cubicBezTo>
                <a:cubicBezTo>
                  <a:pt x="18387" y="6053"/>
                  <a:pt x="18466" y="6080"/>
                  <a:pt x="18988" y="6105"/>
                </a:cubicBezTo>
                <a:lnTo>
                  <a:pt x="19595" y="6135"/>
                </a:lnTo>
                <a:lnTo>
                  <a:pt x="19595" y="6675"/>
                </a:lnTo>
                <a:cubicBezTo>
                  <a:pt x="19595" y="6972"/>
                  <a:pt x="19566" y="7712"/>
                  <a:pt x="19530" y="8320"/>
                </a:cubicBezTo>
                <a:cubicBezTo>
                  <a:pt x="19469" y="9366"/>
                  <a:pt x="19474" y="9425"/>
                  <a:pt x="19635" y="9425"/>
                </a:cubicBezTo>
                <a:cubicBezTo>
                  <a:pt x="19774" y="9425"/>
                  <a:pt x="19814" y="9332"/>
                  <a:pt x="19853" y="8909"/>
                </a:cubicBezTo>
                <a:cubicBezTo>
                  <a:pt x="19927" y="8125"/>
                  <a:pt x="20177" y="3501"/>
                  <a:pt x="20199" y="2509"/>
                </a:cubicBezTo>
                <a:lnTo>
                  <a:pt x="20218" y="1633"/>
                </a:lnTo>
                <a:lnTo>
                  <a:pt x="19460" y="1624"/>
                </a:lnTo>
                <a:lnTo>
                  <a:pt x="18703" y="1616"/>
                </a:lnTo>
                <a:lnTo>
                  <a:pt x="18703" y="1519"/>
                </a:lnTo>
                <a:lnTo>
                  <a:pt x="18703" y="1432"/>
                </a:lnTo>
                <a:cubicBezTo>
                  <a:pt x="18641" y="1362"/>
                  <a:pt x="18648" y="1256"/>
                  <a:pt x="18703" y="1102"/>
                </a:cubicBezTo>
                <a:lnTo>
                  <a:pt x="18703" y="733"/>
                </a:lnTo>
                <a:lnTo>
                  <a:pt x="19886" y="705"/>
                </a:lnTo>
                <a:cubicBezTo>
                  <a:pt x="19893" y="705"/>
                  <a:pt x="19893" y="705"/>
                  <a:pt x="19900" y="705"/>
                </a:cubicBezTo>
                <a:cubicBezTo>
                  <a:pt x="20368" y="694"/>
                  <a:pt x="20647" y="695"/>
                  <a:pt x="20822" y="712"/>
                </a:cubicBezTo>
                <a:cubicBezTo>
                  <a:pt x="21009" y="721"/>
                  <a:pt x="21141" y="736"/>
                  <a:pt x="21156" y="754"/>
                </a:cubicBezTo>
                <a:cubicBezTo>
                  <a:pt x="21228" y="848"/>
                  <a:pt x="20669" y="10337"/>
                  <a:pt x="20582" y="10493"/>
                </a:cubicBezTo>
                <a:cubicBezTo>
                  <a:pt x="20580" y="10495"/>
                  <a:pt x="20572" y="10498"/>
                  <a:pt x="20570" y="10501"/>
                </a:cubicBezTo>
                <a:cubicBezTo>
                  <a:pt x="20569" y="10509"/>
                  <a:pt x="20568" y="10518"/>
                  <a:pt x="20568" y="10519"/>
                </a:cubicBezTo>
                <a:cubicBezTo>
                  <a:pt x="20565" y="10525"/>
                  <a:pt x="20531" y="10530"/>
                  <a:pt x="20517" y="10535"/>
                </a:cubicBezTo>
                <a:cubicBezTo>
                  <a:pt x="20516" y="10536"/>
                  <a:pt x="20516" y="10536"/>
                  <a:pt x="20514" y="10537"/>
                </a:cubicBezTo>
                <a:cubicBezTo>
                  <a:pt x="20511" y="10538"/>
                  <a:pt x="20506" y="10539"/>
                  <a:pt x="20502" y="10540"/>
                </a:cubicBezTo>
                <a:cubicBezTo>
                  <a:pt x="20474" y="10550"/>
                  <a:pt x="20461" y="10560"/>
                  <a:pt x="20414" y="10568"/>
                </a:cubicBezTo>
                <a:cubicBezTo>
                  <a:pt x="20405" y="10570"/>
                  <a:pt x="20395" y="10573"/>
                  <a:pt x="20386" y="10575"/>
                </a:cubicBezTo>
                <a:cubicBezTo>
                  <a:pt x="20296" y="10588"/>
                  <a:pt x="20173" y="10593"/>
                  <a:pt x="20046" y="10596"/>
                </a:cubicBezTo>
                <a:cubicBezTo>
                  <a:pt x="20010" y="10598"/>
                  <a:pt x="19985" y="10603"/>
                  <a:pt x="19946" y="10603"/>
                </a:cubicBezTo>
                <a:cubicBezTo>
                  <a:pt x="19467" y="10603"/>
                  <a:pt x="19375" y="10631"/>
                  <a:pt x="19369" y="10771"/>
                </a:cubicBezTo>
                <a:lnTo>
                  <a:pt x="19364" y="11021"/>
                </a:lnTo>
                <a:cubicBezTo>
                  <a:pt x="19360" y="11251"/>
                  <a:pt x="19311" y="12211"/>
                  <a:pt x="19254" y="13156"/>
                </a:cubicBezTo>
                <a:lnTo>
                  <a:pt x="19149" y="14876"/>
                </a:lnTo>
                <a:lnTo>
                  <a:pt x="18843" y="14885"/>
                </a:lnTo>
                <a:cubicBezTo>
                  <a:pt x="18835" y="14886"/>
                  <a:pt x="18836" y="14887"/>
                  <a:pt x="18829" y="14888"/>
                </a:cubicBezTo>
                <a:cubicBezTo>
                  <a:pt x="18803" y="14891"/>
                  <a:pt x="18778" y="14895"/>
                  <a:pt x="18748" y="14898"/>
                </a:cubicBezTo>
                <a:cubicBezTo>
                  <a:pt x="18667" y="14905"/>
                  <a:pt x="18544" y="14906"/>
                  <a:pt x="18440" y="14911"/>
                </a:cubicBezTo>
                <a:cubicBezTo>
                  <a:pt x="18319" y="14916"/>
                  <a:pt x="18229" y="14926"/>
                  <a:pt x="18074" y="14926"/>
                </a:cubicBezTo>
                <a:lnTo>
                  <a:pt x="18029" y="14926"/>
                </a:lnTo>
                <a:lnTo>
                  <a:pt x="17582" y="14926"/>
                </a:lnTo>
                <a:cubicBezTo>
                  <a:pt x="17188" y="14950"/>
                  <a:pt x="17142" y="14993"/>
                  <a:pt x="17142" y="15125"/>
                </a:cubicBezTo>
                <a:cubicBezTo>
                  <a:pt x="17142" y="15307"/>
                  <a:pt x="17209" y="15318"/>
                  <a:pt x="18298" y="15318"/>
                </a:cubicBezTo>
                <a:lnTo>
                  <a:pt x="19453" y="15318"/>
                </a:lnTo>
                <a:lnTo>
                  <a:pt x="19496" y="14998"/>
                </a:lnTo>
                <a:cubicBezTo>
                  <a:pt x="19520" y="14823"/>
                  <a:pt x="19583" y="13912"/>
                  <a:pt x="19635" y="12974"/>
                </a:cubicBezTo>
                <a:cubicBezTo>
                  <a:pt x="19669" y="12364"/>
                  <a:pt x="19706" y="11901"/>
                  <a:pt x="19737" y="11575"/>
                </a:cubicBezTo>
                <a:lnTo>
                  <a:pt x="19773" y="11143"/>
                </a:lnTo>
                <a:lnTo>
                  <a:pt x="19840" y="11143"/>
                </a:lnTo>
                <a:cubicBezTo>
                  <a:pt x="20017" y="11076"/>
                  <a:pt x="20512" y="11079"/>
                  <a:pt x="20559" y="11168"/>
                </a:cubicBezTo>
                <a:cubicBezTo>
                  <a:pt x="20581" y="11208"/>
                  <a:pt x="20552" y="12004"/>
                  <a:pt x="20496" y="12936"/>
                </a:cubicBezTo>
                <a:cubicBezTo>
                  <a:pt x="20397" y="14588"/>
                  <a:pt x="20396" y="14630"/>
                  <a:pt x="20570" y="14631"/>
                </a:cubicBezTo>
                <a:cubicBezTo>
                  <a:pt x="20599" y="14631"/>
                  <a:pt x="20616" y="14622"/>
                  <a:pt x="20638" y="14618"/>
                </a:cubicBezTo>
                <a:cubicBezTo>
                  <a:pt x="20764" y="14541"/>
                  <a:pt x="20800" y="14006"/>
                  <a:pt x="21011" y="10382"/>
                </a:cubicBezTo>
                <a:cubicBezTo>
                  <a:pt x="21147" y="8046"/>
                  <a:pt x="21335" y="4876"/>
                  <a:pt x="21429" y="3336"/>
                </a:cubicBezTo>
                <a:cubicBezTo>
                  <a:pt x="21524" y="1796"/>
                  <a:pt x="21600" y="481"/>
                  <a:pt x="21600" y="413"/>
                </a:cubicBezTo>
                <a:cubicBezTo>
                  <a:pt x="21600" y="316"/>
                  <a:pt x="20043" y="290"/>
                  <a:pt x="14111" y="290"/>
                </a:cubicBezTo>
                <a:lnTo>
                  <a:pt x="6644" y="290"/>
                </a:lnTo>
                <a:close/>
                <a:moveTo>
                  <a:pt x="12619" y="1100"/>
                </a:moveTo>
                <a:lnTo>
                  <a:pt x="7381" y="1125"/>
                </a:lnTo>
                <a:lnTo>
                  <a:pt x="7367" y="1519"/>
                </a:lnTo>
                <a:lnTo>
                  <a:pt x="7355" y="1825"/>
                </a:lnTo>
                <a:lnTo>
                  <a:pt x="7357" y="1883"/>
                </a:lnTo>
                <a:lnTo>
                  <a:pt x="7412" y="1567"/>
                </a:lnTo>
                <a:lnTo>
                  <a:pt x="7471" y="1224"/>
                </a:lnTo>
                <a:lnTo>
                  <a:pt x="12586" y="1198"/>
                </a:lnTo>
                <a:cubicBezTo>
                  <a:pt x="14124" y="1190"/>
                  <a:pt x="15080" y="1196"/>
                  <a:pt x="15886" y="1204"/>
                </a:cubicBezTo>
                <a:cubicBezTo>
                  <a:pt x="16010" y="1203"/>
                  <a:pt x="16216" y="1203"/>
                  <a:pt x="16330" y="1201"/>
                </a:cubicBezTo>
                <a:cubicBezTo>
                  <a:pt x="16774" y="1195"/>
                  <a:pt x="17120" y="1188"/>
                  <a:pt x="17382" y="1179"/>
                </a:cubicBezTo>
                <a:cubicBezTo>
                  <a:pt x="17637" y="1171"/>
                  <a:pt x="17811" y="1161"/>
                  <a:pt x="17829" y="1151"/>
                </a:cubicBezTo>
                <a:cubicBezTo>
                  <a:pt x="17806" y="1146"/>
                  <a:pt x="17731" y="1145"/>
                  <a:pt x="17699" y="1140"/>
                </a:cubicBezTo>
                <a:cubicBezTo>
                  <a:pt x="17551" y="1127"/>
                  <a:pt x="16973" y="1116"/>
                  <a:pt x="16402" y="1105"/>
                </a:cubicBezTo>
                <a:cubicBezTo>
                  <a:pt x="15446" y="1096"/>
                  <a:pt x="14114" y="1093"/>
                  <a:pt x="12619" y="1100"/>
                </a:cubicBezTo>
                <a:close/>
                <a:moveTo>
                  <a:pt x="7810" y="1567"/>
                </a:moveTo>
                <a:lnTo>
                  <a:pt x="7650" y="4479"/>
                </a:lnTo>
                <a:cubicBezTo>
                  <a:pt x="7561" y="6092"/>
                  <a:pt x="7454" y="7514"/>
                  <a:pt x="7412" y="7639"/>
                </a:cubicBezTo>
                <a:cubicBezTo>
                  <a:pt x="7394" y="7695"/>
                  <a:pt x="7373" y="7732"/>
                  <a:pt x="7349" y="7763"/>
                </a:cubicBezTo>
                <a:cubicBezTo>
                  <a:pt x="7349" y="7767"/>
                  <a:pt x="7348" y="7780"/>
                  <a:pt x="7348" y="7781"/>
                </a:cubicBezTo>
                <a:cubicBezTo>
                  <a:pt x="7347" y="7782"/>
                  <a:pt x="7343" y="7781"/>
                  <a:pt x="7342" y="7782"/>
                </a:cubicBezTo>
                <a:cubicBezTo>
                  <a:pt x="7342" y="7783"/>
                  <a:pt x="7342" y="7787"/>
                  <a:pt x="7342" y="7787"/>
                </a:cubicBezTo>
                <a:cubicBezTo>
                  <a:pt x="7338" y="7792"/>
                  <a:pt x="7318" y="7795"/>
                  <a:pt x="7311" y="7799"/>
                </a:cubicBezTo>
                <a:cubicBezTo>
                  <a:pt x="7283" y="7818"/>
                  <a:pt x="7247" y="7830"/>
                  <a:pt x="7203" y="7835"/>
                </a:cubicBezTo>
                <a:cubicBezTo>
                  <a:pt x="7151" y="7841"/>
                  <a:pt x="7090" y="7843"/>
                  <a:pt x="7003" y="7835"/>
                </a:cubicBezTo>
                <a:cubicBezTo>
                  <a:pt x="6990" y="7834"/>
                  <a:pt x="6980" y="7836"/>
                  <a:pt x="6968" y="7835"/>
                </a:cubicBezTo>
                <a:cubicBezTo>
                  <a:pt x="6919" y="7830"/>
                  <a:pt x="6878" y="7827"/>
                  <a:pt x="6843" y="7822"/>
                </a:cubicBezTo>
                <a:lnTo>
                  <a:pt x="6668" y="7804"/>
                </a:lnTo>
                <a:lnTo>
                  <a:pt x="6668" y="7216"/>
                </a:lnTo>
                <a:cubicBezTo>
                  <a:pt x="6668" y="7158"/>
                  <a:pt x="6678" y="6990"/>
                  <a:pt x="6680" y="6908"/>
                </a:cubicBezTo>
                <a:lnTo>
                  <a:pt x="6683" y="6675"/>
                </a:lnTo>
                <a:cubicBezTo>
                  <a:pt x="6691" y="6054"/>
                  <a:pt x="6721" y="5268"/>
                  <a:pt x="6751" y="4931"/>
                </a:cubicBezTo>
                <a:cubicBezTo>
                  <a:pt x="6802" y="4364"/>
                  <a:pt x="6793" y="4318"/>
                  <a:pt x="6630" y="4318"/>
                </a:cubicBezTo>
                <a:cubicBezTo>
                  <a:pt x="6409" y="4318"/>
                  <a:pt x="6393" y="4423"/>
                  <a:pt x="6267" y="6773"/>
                </a:cubicBezTo>
                <a:cubicBezTo>
                  <a:pt x="6213" y="7772"/>
                  <a:pt x="6071" y="10225"/>
                  <a:pt x="5951" y="12224"/>
                </a:cubicBezTo>
                <a:cubicBezTo>
                  <a:pt x="5832" y="14223"/>
                  <a:pt x="5734" y="16045"/>
                  <a:pt x="5733" y="16275"/>
                </a:cubicBezTo>
                <a:lnTo>
                  <a:pt x="5732" y="16694"/>
                </a:lnTo>
                <a:lnTo>
                  <a:pt x="13166" y="16694"/>
                </a:lnTo>
                <a:cubicBezTo>
                  <a:pt x="19544" y="16694"/>
                  <a:pt x="20543" y="16709"/>
                  <a:pt x="20688" y="16473"/>
                </a:cubicBezTo>
                <a:lnTo>
                  <a:pt x="20692" y="16422"/>
                </a:lnTo>
                <a:cubicBezTo>
                  <a:pt x="20702" y="16309"/>
                  <a:pt x="20689" y="16220"/>
                  <a:pt x="20662" y="16153"/>
                </a:cubicBezTo>
                <a:cubicBezTo>
                  <a:pt x="20572" y="16080"/>
                  <a:pt x="20372" y="16088"/>
                  <a:pt x="20308" y="16203"/>
                </a:cubicBezTo>
                <a:cubicBezTo>
                  <a:pt x="20303" y="16212"/>
                  <a:pt x="20079" y="16221"/>
                  <a:pt x="19918" y="16229"/>
                </a:cubicBezTo>
                <a:cubicBezTo>
                  <a:pt x="19860" y="16234"/>
                  <a:pt x="19783" y="16238"/>
                  <a:pt x="19708" y="16242"/>
                </a:cubicBezTo>
                <a:cubicBezTo>
                  <a:pt x="19692" y="16243"/>
                  <a:pt x="19698" y="16243"/>
                  <a:pt x="19681" y="16244"/>
                </a:cubicBezTo>
                <a:cubicBezTo>
                  <a:pt x="19676" y="16244"/>
                  <a:pt x="19670" y="16243"/>
                  <a:pt x="19665" y="16244"/>
                </a:cubicBezTo>
                <a:cubicBezTo>
                  <a:pt x="19549" y="16250"/>
                  <a:pt x="19445" y="16257"/>
                  <a:pt x="19294" y="16262"/>
                </a:cubicBezTo>
                <a:cubicBezTo>
                  <a:pt x="19182" y="16266"/>
                  <a:pt x="19140" y="16272"/>
                  <a:pt x="18997" y="16275"/>
                </a:cubicBezTo>
                <a:cubicBezTo>
                  <a:pt x="18743" y="16280"/>
                  <a:pt x="17870" y="16278"/>
                  <a:pt x="17506" y="16282"/>
                </a:cubicBezTo>
                <a:cubicBezTo>
                  <a:pt x="16733" y="16289"/>
                  <a:pt x="15577" y="16292"/>
                  <a:pt x="14301" y="16295"/>
                </a:cubicBezTo>
                <a:cubicBezTo>
                  <a:pt x="13664" y="16297"/>
                  <a:pt x="13167" y="16298"/>
                  <a:pt x="12525" y="16298"/>
                </a:cubicBezTo>
                <a:cubicBezTo>
                  <a:pt x="10597" y="16297"/>
                  <a:pt x="9320" y="16292"/>
                  <a:pt x="8434" y="16282"/>
                </a:cubicBezTo>
                <a:cubicBezTo>
                  <a:pt x="8411" y="16281"/>
                  <a:pt x="8396" y="16282"/>
                  <a:pt x="8374" y="16282"/>
                </a:cubicBezTo>
                <a:cubicBezTo>
                  <a:pt x="7945" y="16277"/>
                  <a:pt x="7656" y="16272"/>
                  <a:pt x="7333" y="16265"/>
                </a:cubicBezTo>
                <a:cubicBezTo>
                  <a:pt x="7268" y="16263"/>
                  <a:pt x="7114" y="16262"/>
                  <a:pt x="7056" y="16260"/>
                </a:cubicBezTo>
                <a:cubicBezTo>
                  <a:pt x="7054" y="16260"/>
                  <a:pt x="7050" y="16260"/>
                  <a:pt x="7047" y="16260"/>
                </a:cubicBezTo>
                <a:cubicBezTo>
                  <a:pt x="6835" y="16255"/>
                  <a:pt x="6714" y="16248"/>
                  <a:pt x="6578" y="16242"/>
                </a:cubicBezTo>
                <a:cubicBezTo>
                  <a:pt x="6432" y="16237"/>
                  <a:pt x="6151" y="16233"/>
                  <a:pt x="6147" y="16227"/>
                </a:cubicBezTo>
                <a:cubicBezTo>
                  <a:pt x="6147" y="16227"/>
                  <a:pt x="6147" y="16214"/>
                  <a:pt x="6147" y="16214"/>
                </a:cubicBezTo>
                <a:cubicBezTo>
                  <a:pt x="6147" y="16214"/>
                  <a:pt x="6140" y="16214"/>
                  <a:pt x="6140" y="16214"/>
                </a:cubicBezTo>
                <a:cubicBezTo>
                  <a:pt x="6089" y="16123"/>
                  <a:pt x="6510" y="8576"/>
                  <a:pt x="6578" y="8369"/>
                </a:cubicBezTo>
                <a:cubicBezTo>
                  <a:pt x="6631" y="8207"/>
                  <a:pt x="7199" y="8210"/>
                  <a:pt x="7321" y="8372"/>
                </a:cubicBezTo>
                <a:cubicBezTo>
                  <a:pt x="7322" y="8373"/>
                  <a:pt x="7322" y="8387"/>
                  <a:pt x="7323" y="8389"/>
                </a:cubicBezTo>
                <a:lnTo>
                  <a:pt x="7381" y="8394"/>
                </a:lnTo>
                <a:lnTo>
                  <a:pt x="7361" y="8786"/>
                </a:lnTo>
                <a:cubicBezTo>
                  <a:pt x="7350" y="9010"/>
                  <a:pt x="7343" y="9096"/>
                  <a:pt x="7332" y="9328"/>
                </a:cubicBezTo>
                <a:cubicBezTo>
                  <a:pt x="7299" y="10662"/>
                  <a:pt x="7173" y="13122"/>
                  <a:pt x="7035" y="14802"/>
                </a:cubicBezTo>
                <a:lnTo>
                  <a:pt x="6992" y="15318"/>
                </a:lnTo>
                <a:lnTo>
                  <a:pt x="11399" y="15318"/>
                </a:lnTo>
                <a:cubicBezTo>
                  <a:pt x="15734" y="15318"/>
                  <a:pt x="15806" y="15315"/>
                  <a:pt x="15806" y="15123"/>
                </a:cubicBezTo>
                <a:cubicBezTo>
                  <a:pt x="15806" y="14936"/>
                  <a:pt x="15724" y="14928"/>
                  <a:pt x="13497" y="14903"/>
                </a:cubicBezTo>
                <a:lnTo>
                  <a:pt x="13465" y="14903"/>
                </a:lnTo>
                <a:lnTo>
                  <a:pt x="11125" y="14876"/>
                </a:lnTo>
                <a:lnTo>
                  <a:pt x="11097" y="14550"/>
                </a:lnTo>
                <a:cubicBezTo>
                  <a:pt x="11081" y="14364"/>
                  <a:pt x="11062" y="14233"/>
                  <a:pt x="11125" y="14140"/>
                </a:cubicBezTo>
                <a:lnTo>
                  <a:pt x="11125" y="14091"/>
                </a:lnTo>
                <a:lnTo>
                  <a:pt x="11173" y="14091"/>
                </a:lnTo>
                <a:cubicBezTo>
                  <a:pt x="11408" y="13906"/>
                  <a:pt x="12214" y="13928"/>
                  <a:pt x="14798" y="13974"/>
                </a:cubicBezTo>
                <a:lnTo>
                  <a:pt x="18292" y="14035"/>
                </a:lnTo>
                <a:lnTo>
                  <a:pt x="18337" y="13621"/>
                </a:lnTo>
                <a:cubicBezTo>
                  <a:pt x="18362" y="13393"/>
                  <a:pt x="18446" y="12014"/>
                  <a:pt x="18523" y="10555"/>
                </a:cubicBezTo>
                <a:cubicBezTo>
                  <a:pt x="18599" y="9097"/>
                  <a:pt x="18680" y="7755"/>
                  <a:pt x="18700" y="7577"/>
                </a:cubicBezTo>
                <a:cubicBezTo>
                  <a:pt x="18716" y="7442"/>
                  <a:pt x="18718" y="7368"/>
                  <a:pt x="18700" y="7324"/>
                </a:cubicBezTo>
                <a:cubicBezTo>
                  <a:pt x="18698" y="7319"/>
                  <a:pt x="18697" y="7312"/>
                  <a:pt x="18694" y="7308"/>
                </a:cubicBezTo>
                <a:cubicBezTo>
                  <a:pt x="18671" y="7272"/>
                  <a:pt x="18625" y="7270"/>
                  <a:pt x="18542" y="7283"/>
                </a:cubicBezTo>
                <a:cubicBezTo>
                  <a:pt x="18349" y="7313"/>
                  <a:pt x="18343" y="7365"/>
                  <a:pt x="18168" y="10407"/>
                </a:cubicBezTo>
                <a:lnTo>
                  <a:pt x="17990" y="13501"/>
                </a:lnTo>
                <a:lnTo>
                  <a:pt x="17900" y="13501"/>
                </a:lnTo>
                <a:lnTo>
                  <a:pt x="17362" y="13506"/>
                </a:lnTo>
                <a:cubicBezTo>
                  <a:pt x="16825" y="13535"/>
                  <a:pt x="15876" y="13550"/>
                  <a:pt x="14289" y="13550"/>
                </a:cubicBezTo>
                <a:lnTo>
                  <a:pt x="11055" y="13550"/>
                </a:lnTo>
                <a:lnTo>
                  <a:pt x="10986" y="13550"/>
                </a:lnTo>
                <a:lnTo>
                  <a:pt x="10816" y="13552"/>
                </a:lnTo>
                <a:lnTo>
                  <a:pt x="10771" y="13773"/>
                </a:lnTo>
                <a:cubicBezTo>
                  <a:pt x="10746" y="13894"/>
                  <a:pt x="10716" y="14192"/>
                  <a:pt x="10703" y="14435"/>
                </a:cubicBezTo>
                <a:lnTo>
                  <a:pt x="10680" y="14876"/>
                </a:lnTo>
                <a:lnTo>
                  <a:pt x="10259" y="14883"/>
                </a:lnTo>
                <a:cubicBezTo>
                  <a:pt x="10015" y="14900"/>
                  <a:pt x="9632" y="14904"/>
                  <a:pt x="9207" y="14901"/>
                </a:cubicBezTo>
                <a:lnTo>
                  <a:pt x="9095" y="14903"/>
                </a:lnTo>
                <a:cubicBezTo>
                  <a:pt x="9000" y="14904"/>
                  <a:pt x="8993" y="14902"/>
                  <a:pt x="8909" y="14903"/>
                </a:cubicBezTo>
                <a:cubicBezTo>
                  <a:pt x="8279" y="14911"/>
                  <a:pt x="7878" y="14906"/>
                  <a:pt x="7690" y="14880"/>
                </a:cubicBezTo>
                <a:cubicBezTo>
                  <a:pt x="7683" y="14879"/>
                  <a:pt x="7659" y="14880"/>
                  <a:pt x="7652" y="14880"/>
                </a:cubicBezTo>
                <a:lnTo>
                  <a:pt x="7650" y="14880"/>
                </a:lnTo>
                <a:lnTo>
                  <a:pt x="7471" y="14876"/>
                </a:lnTo>
                <a:lnTo>
                  <a:pt x="7474" y="14804"/>
                </a:lnTo>
                <a:cubicBezTo>
                  <a:pt x="7470" y="14798"/>
                  <a:pt x="7464" y="14794"/>
                  <a:pt x="7462" y="14787"/>
                </a:cubicBezTo>
                <a:cubicBezTo>
                  <a:pt x="7435" y="14710"/>
                  <a:pt x="7495" y="13283"/>
                  <a:pt x="7596" y="11618"/>
                </a:cubicBezTo>
                <a:cubicBezTo>
                  <a:pt x="7698" y="9952"/>
                  <a:pt x="7864" y="7157"/>
                  <a:pt x="7964" y="5407"/>
                </a:cubicBezTo>
                <a:cubicBezTo>
                  <a:pt x="8019" y="4441"/>
                  <a:pt x="8072" y="3636"/>
                  <a:pt x="8115" y="3033"/>
                </a:cubicBezTo>
                <a:cubicBezTo>
                  <a:pt x="8116" y="3025"/>
                  <a:pt x="8116" y="3012"/>
                  <a:pt x="8117" y="3005"/>
                </a:cubicBezTo>
                <a:cubicBezTo>
                  <a:pt x="8149" y="2529"/>
                  <a:pt x="8174" y="2216"/>
                  <a:pt x="8184" y="2183"/>
                </a:cubicBezTo>
                <a:cubicBezTo>
                  <a:pt x="8184" y="2182"/>
                  <a:pt x="8188" y="2182"/>
                  <a:pt x="8188" y="2181"/>
                </a:cubicBezTo>
                <a:cubicBezTo>
                  <a:pt x="8189" y="2179"/>
                  <a:pt x="8191" y="2142"/>
                  <a:pt x="8191" y="2142"/>
                </a:cubicBezTo>
                <a:cubicBezTo>
                  <a:pt x="8193" y="2139"/>
                  <a:pt x="8264" y="2136"/>
                  <a:pt x="8280" y="2133"/>
                </a:cubicBezTo>
                <a:lnTo>
                  <a:pt x="8286" y="2107"/>
                </a:lnTo>
                <a:lnTo>
                  <a:pt x="8676" y="2105"/>
                </a:lnTo>
                <a:cubicBezTo>
                  <a:pt x="8744" y="2103"/>
                  <a:pt x="8853" y="2101"/>
                  <a:pt x="8935" y="2099"/>
                </a:cubicBezTo>
                <a:cubicBezTo>
                  <a:pt x="9562" y="2067"/>
                  <a:pt x="10636" y="2046"/>
                  <a:pt x="12704" y="2034"/>
                </a:cubicBezTo>
                <a:lnTo>
                  <a:pt x="16867" y="2011"/>
                </a:lnTo>
                <a:cubicBezTo>
                  <a:pt x="17128" y="1983"/>
                  <a:pt x="17142" y="1936"/>
                  <a:pt x="17142" y="1862"/>
                </a:cubicBezTo>
                <a:cubicBezTo>
                  <a:pt x="17142" y="1668"/>
                  <a:pt x="17082" y="1665"/>
                  <a:pt x="13688" y="1662"/>
                </a:cubicBezTo>
                <a:cubicBezTo>
                  <a:pt x="11788" y="1661"/>
                  <a:pt x="9689" y="1634"/>
                  <a:pt x="9023" y="1603"/>
                </a:cubicBezTo>
                <a:lnTo>
                  <a:pt x="8239" y="1567"/>
                </a:lnTo>
                <a:lnTo>
                  <a:pt x="7810" y="1567"/>
                </a:lnTo>
                <a:close/>
                <a:moveTo>
                  <a:pt x="17835" y="2077"/>
                </a:moveTo>
                <a:cubicBezTo>
                  <a:pt x="17823" y="2071"/>
                  <a:pt x="17803" y="2124"/>
                  <a:pt x="17764" y="2231"/>
                </a:cubicBezTo>
                <a:lnTo>
                  <a:pt x="17743" y="2288"/>
                </a:lnTo>
                <a:lnTo>
                  <a:pt x="17726" y="2380"/>
                </a:lnTo>
                <a:lnTo>
                  <a:pt x="17723" y="2402"/>
                </a:lnTo>
                <a:lnTo>
                  <a:pt x="17721" y="2402"/>
                </a:lnTo>
                <a:lnTo>
                  <a:pt x="17702" y="2402"/>
                </a:lnTo>
                <a:lnTo>
                  <a:pt x="17684" y="2451"/>
                </a:lnTo>
                <a:lnTo>
                  <a:pt x="14650" y="2451"/>
                </a:lnTo>
                <a:lnTo>
                  <a:pt x="11997" y="2451"/>
                </a:lnTo>
                <a:lnTo>
                  <a:pt x="11616" y="2455"/>
                </a:lnTo>
                <a:lnTo>
                  <a:pt x="11616" y="2458"/>
                </a:lnTo>
                <a:lnTo>
                  <a:pt x="11623" y="2718"/>
                </a:lnTo>
                <a:cubicBezTo>
                  <a:pt x="11628" y="2839"/>
                  <a:pt x="11642" y="2852"/>
                  <a:pt x="11711" y="2721"/>
                </a:cubicBezTo>
                <a:cubicBezTo>
                  <a:pt x="11717" y="2712"/>
                  <a:pt x="11727" y="2704"/>
                  <a:pt x="11734" y="2695"/>
                </a:cubicBezTo>
                <a:lnTo>
                  <a:pt x="11752" y="2598"/>
                </a:lnTo>
                <a:lnTo>
                  <a:pt x="11770" y="2598"/>
                </a:lnTo>
                <a:lnTo>
                  <a:pt x="11788" y="2550"/>
                </a:lnTo>
                <a:lnTo>
                  <a:pt x="14822" y="2550"/>
                </a:lnTo>
                <a:lnTo>
                  <a:pt x="17474" y="2550"/>
                </a:lnTo>
                <a:lnTo>
                  <a:pt x="17856" y="2547"/>
                </a:lnTo>
                <a:lnTo>
                  <a:pt x="17856" y="2542"/>
                </a:lnTo>
                <a:lnTo>
                  <a:pt x="17847" y="2221"/>
                </a:lnTo>
                <a:cubicBezTo>
                  <a:pt x="17844" y="2155"/>
                  <a:pt x="17843" y="2082"/>
                  <a:pt x="17835" y="2077"/>
                </a:cubicBezTo>
                <a:close/>
                <a:moveTo>
                  <a:pt x="7293" y="2829"/>
                </a:moveTo>
                <a:cubicBezTo>
                  <a:pt x="7278" y="2819"/>
                  <a:pt x="7267" y="2899"/>
                  <a:pt x="7267" y="3041"/>
                </a:cubicBezTo>
                <a:cubicBezTo>
                  <a:pt x="7267" y="3201"/>
                  <a:pt x="7281" y="3273"/>
                  <a:pt x="7299" y="3237"/>
                </a:cubicBezTo>
                <a:lnTo>
                  <a:pt x="7303" y="3041"/>
                </a:lnTo>
                <a:lnTo>
                  <a:pt x="7306" y="2862"/>
                </a:lnTo>
                <a:cubicBezTo>
                  <a:pt x="7302" y="2845"/>
                  <a:pt x="7297" y="2831"/>
                  <a:pt x="7293" y="2829"/>
                </a:cubicBezTo>
                <a:close/>
                <a:moveTo>
                  <a:pt x="8964" y="2942"/>
                </a:moveTo>
                <a:lnTo>
                  <a:pt x="8905" y="4244"/>
                </a:lnTo>
                <a:cubicBezTo>
                  <a:pt x="8872" y="4959"/>
                  <a:pt x="8823" y="5667"/>
                  <a:pt x="8797" y="5815"/>
                </a:cubicBezTo>
                <a:cubicBezTo>
                  <a:pt x="8777" y="5926"/>
                  <a:pt x="8773" y="5989"/>
                  <a:pt x="8792" y="6028"/>
                </a:cubicBezTo>
                <a:cubicBezTo>
                  <a:pt x="8798" y="6038"/>
                  <a:pt x="8807" y="6044"/>
                  <a:pt x="8815" y="6051"/>
                </a:cubicBezTo>
                <a:cubicBezTo>
                  <a:pt x="8843" y="6074"/>
                  <a:pt x="8886" y="6085"/>
                  <a:pt x="8961" y="6086"/>
                </a:cubicBezTo>
                <a:cubicBezTo>
                  <a:pt x="8963" y="6086"/>
                  <a:pt x="8963" y="6086"/>
                  <a:pt x="8964" y="6086"/>
                </a:cubicBezTo>
                <a:cubicBezTo>
                  <a:pt x="9017" y="6086"/>
                  <a:pt x="9057" y="6085"/>
                  <a:pt x="9089" y="6064"/>
                </a:cubicBezTo>
                <a:cubicBezTo>
                  <a:pt x="9104" y="6054"/>
                  <a:pt x="9117" y="6039"/>
                  <a:pt x="9129" y="6018"/>
                </a:cubicBezTo>
                <a:cubicBezTo>
                  <a:pt x="9130" y="6017"/>
                  <a:pt x="9131" y="6016"/>
                  <a:pt x="9132" y="6015"/>
                </a:cubicBezTo>
                <a:cubicBezTo>
                  <a:pt x="9143" y="5993"/>
                  <a:pt x="9153" y="5963"/>
                  <a:pt x="9162" y="5926"/>
                </a:cubicBezTo>
                <a:cubicBezTo>
                  <a:pt x="9162" y="5924"/>
                  <a:pt x="9163" y="5921"/>
                  <a:pt x="9163" y="5919"/>
                </a:cubicBezTo>
                <a:cubicBezTo>
                  <a:pt x="9198" y="5761"/>
                  <a:pt x="9212" y="5454"/>
                  <a:pt x="9241" y="4845"/>
                </a:cubicBezTo>
                <a:cubicBezTo>
                  <a:pt x="9268" y="4291"/>
                  <a:pt x="9304" y="3871"/>
                  <a:pt x="9331" y="3679"/>
                </a:cubicBezTo>
                <a:lnTo>
                  <a:pt x="9343" y="3483"/>
                </a:lnTo>
                <a:lnTo>
                  <a:pt x="9483" y="3478"/>
                </a:lnTo>
                <a:cubicBezTo>
                  <a:pt x="9628" y="3452"/>
                  <a:pt x="9872" y="3433"/>
                  <a:pt x="10150" y="3433"/>
                </a:cubicBezTo>
                <a:cubicBezTo>
                  <a:pt x="10244" y="3433"/>
                  <a:pt x="10295" y="3432"/>
                  <a:pt x="10367" y="3432"/>
                </a:cubicBezTo>
                <a:cubicBezTo>
                  <a:pt x="10618" y="3411"/>
                  <a:pt x="10802" y="3382"/>
                  <a:pt x="10887" y="3318"/>
                </a:cubicBezTo>
                <a:cubicBezTo>
                  <a:pt x="10899" y="3285"/>
                  <a:pt x="10902" y="3243"/>
                  <a:pt x="10902" y="3188"/>
                </a:cubicBezTo>
                <a:lnTo>
                  <a:pt x="10902" y="3184"/>
                </a:lnTo>
                <a:lnTo>
                  <a:pt x="10902" y="3000"/>
                </a:lnTo>
                <a:cubicBezTo>
                  <a:pt x="10778" y="2959"/>
                  <a:pt x="10502" y="2942"/>
                  <a:pt x="9975" y="2942"/>
                </a:cubicBezTo>
                <a:lnTo>
                  <a:pt x="9933" y="2942"/>
                </a:lnTo>
                <a:lnTo>
                  <a:pt x="9932" y="2942"/>
                </a:lnTo>
                <a:lnTo>
                  <a:pt x="8964" y="2942"/>
                </a:lnTo>
                <a:close/>
                <a:moveTo>
                  <a:pt x="11340" y="3805"/>
                </a:moveTo>
                <a:cubicBezTo>
                  <a:pt x="11284" y="3803"/>
                  <a:pt x="11189" y="3808"/>
                  <a:pt x="11119" y="3807"/>
                </a:cubicBezTo>
                <a:cubicBezTo>
                  <a:pt x="10981" y="3826"/>
                  <a:pt x="10811" y="3840"/>
                  <a:pt x="10546" y="3848"/>
                </a:cubicBezTo>
                <a:lnTo>
                  <a:pt x="9881" y="3870"/>
                </a:lnTo>
                <a:cubicBezTo>
                  <a:pt x="9801" y="3882"/>
                  <a:pt x="9744" y="3894"/>
                  <a:pt x="9743" y="3906"/>
                </a:cubicBezTo>
                <a:cubicBezTo>
                  <a:pt x="9743" y="3943"/>
                  <a:pt x="10165" y="3959"/>
                  <a:pt x="10680" y="3942"/>
                </a:cubicBezTo>
                <a:cubicBezTo>
                  <a:pt x="11030" y="3931"/>
                  <a:pt x="11327" y="3907"/>
                  <a:pt x="11487" y="3881"/>
                </a:cubicBezTo>
                <a:cubicBezTo>
                  <a:pt x="11528" y="3868"/>
                  <a:pt x="11564" y="3854"/>
                  <a:pt x="11581" y="3834"/>
                </a:cubicBezTo>
                <a:cubicBezTo>
                  <a:pt x="11545" y="3821"/>
                  <a:pt x="11470" y="3811"/>
                  <a:pt x="11340" y="3805"/>
                </a:cubicBezTo>
                <a:close/>
                <a:moveTo>
                  <a:pt x="9700" y="4201"/>
                </a:moveTo>
                <a:cubicBezTo>
                  <a:pt x="9697" y="4197"/>
                  <a:pt x="9694" y="4203"/>
                  <a:pt x="9691" y="4207"/>
                </a:cubicBezTo>
                <a:lnTo>
                  <a:pt x="9687" y="4367"/>
                </a:lnTo>
                <a:lnTo>
                  <a:pt x="9682" y="4539"/>
                </a:lnTo>
                <a:cubicBezTo>
                  <a:pt x="9690" y="4570"/>
                  <a:pt x="9700" y="4574"/>
                  <a:pt x="9712" y="4540"/>
                </a:cubicBezTo>
                <a:cubicBezTo>
                  <a:pt x="9737" y="4474"/>
                  <a:pt x="9739" y="4341"/>
                  <a:pt x="9717" y="4245"/>
                </a:cubicBezTo>
                <a:cubicBezTo>
                  <a:pt x="9711" y="4221"/>
                  <a:pt x="9705" y="4207"/>
                  <a:pt x="9700" y="4201"/>
                </a:cubicBezTo>
                <a:close/>
                <a:moveTo>
                  <a:pt x="16667" y="5315"/>
                </a:moveTo>
                <a:cubicBezTo>
                  <a:pt x="16642" y="5330"/>
                  <a:pt x="16629" y="5358"/>
                  <a:pt x="16652" y="5399"/>
                </a:cubicBezTo>
                <a:cubicBezTo>
                  <a:pt x="16682" y="5453"/>
                  <a:pt x="16726" y="5496"/>
                  <a:pt x="16748" y="5496"/>
                </a:cubicBezTo>
                <a:cubicBezTo>
                  <a:pt x="16757" y="5496"/>
                  <a:pt x="16763" y="5485"/>
                  <a:pt x="16770" y="5471"/>
                </a:cubicBezTo>
                <a:cubicBezTo>
                  <a:pt x="16756" y="5371"/>
                  <a:pt x="16727" y="5327"/>
                  <a:pt x="16667" y="5315"/>
                </a:cubicBezTo>
                <a:close/>
                <a:moveTo>
                  <a:pt x="9610" y="5675"/>
                </a:moveTo>
                <a:cubicBezTo>
                  <a:pt x="9608" y="5672"/>
                  <a:pt x="9606" y="5678"/>
                  <a:pt x="9603" y="5680"/>
                </a:cubicBezTo>
                <a:cubicBezTo>
                  <a:pt x="9599" y="5719"/>
                  <a:pt x="9594" y="5729"/>
                  <a:pt x="9594" y="5840"/>
                </a:cubicBezTo>
                <a:cubicBezTo>
                  <a:pt x="9594" y="5927"/>
                  <a:pt x="9596" y="5969"/>
                  <a:pt x="9598" y="6021"/>
                </a:cubicBezTo>
                <a:cubicBezTo>
                  <a:pt x="9606" y="6039"/>
                  <a:pt x="9614" y="6041"/>
                  <a:pt x="9624" y="6013"/>
                </a:cubicBezTo>
                <a:cubicBezTo>
                  <a:pt x="9648" y="5947"/>
                  <a:pt x="9649" y="5814"/>
                  <a:pt x="9627" y="5718"/>
                </a:cubicBezTo>
                <a:cubicBezTo>
                  <a:pt x="9621" y="5694"/>
                  <a:pt x="9615" y="5681"/>
                  <a:pt x="9610" y="5675"/>
                </a:cubicBezTo>
                <a:close/>
                <a:moveTo>
                  <a:pt x="11282" y="5692"/>
                </a:moveTo>
                <a:lnTo>
                  <a:pt x="11275" y="5824"/>
                </a:lnTo>
                <a:lnTo>
                  <a:pt x="11222" y="6946"/>
                </a:lnTo>
                <a:cubicBezTo>
                  <a:pt x="11190" y="7634"/>
                  <a:pt x="11141" y="8366"/>
                  <a:pt x="11113" y="8573"/>
                </a:cubicBezTo>
                <a:cubicBezTo>
                  <a:pt x="11066" y="8925"/>
                  <a:pt x="11076" y="8948"/>
                  <a:pt x="11272" y="8918"/>
                </a:cubicBezTo>
                <a:cubicBezTo>
                  <a:pt x="11475" y="8886"/>
                  <a:pt x="11484" y="8848"/>
                  <a:pt x="11551" y="7608"/>
                </a:cubicBezTo>
                <a:cubicBezTo>
                  <a:pt x="11589" y="6906"/>
                  <a:pt x="11637" y="6275"/>
                  <a:pt x="11659" y="6207"/>
                </a:cubicBezTo>
                <a:cubicBezTo>
                  <a:pt x="11713" y="6041"/>
                  <a:pt x="15763" y="6030"/>
                  <a:pt x="15856" y="6196"/>
                </a:cubicBezTo>
                <a:cubicBezTo>
                  <a:pt x="15945" y="6353"/>
                  <a:pt x="15709" y="10628"/>
                  <a:pt x="15604" y="10776"/>
                </a:cubicBezTo>
                <a:cubicBezTo>
                  <a:pt x="15556" y="10843"/>
                  <a:pt x="15341" y="10898"/>
                  <a:pt x="15127" y="10898"/>
                </a:cubicBezTo>
                <a:cubicBezTo>
                  <a:pt x="14815" y="10898"/>
                  <a:pt x="14745" y="10929"/>
                  <a:pt x="14739" y="11071"/>
                </a:cubicBezTo>
                <a:cubicBezTo>
                  <a:pt x="14740" y="11101"/>
                  <a:pt x="14742" y="11129"/>
                  <a:pt x="14747" y="11151"/>
                </a:cubicBezTo>
                <a:cubicBezTo>
                  <a:pt x="14748" y="11157"/>
                  <a:pt x="14748" y="11164"/>
                  <a:pt x="14750" y="11170"/>
                </a:cubicBezTo>
                <a:cubicBezTo>
                  <a:pt x="14756" y="11189"/>
                  <a:pt x="14770" y="11203"/>
                  <a:pt x="14783" y="11217"/>
                </a:cubicBezTo>
                <a:cubicBezTo>
                  <a:pt x="14793" y="11228"/>
                  <a:pt x="14799" y="11240"/>
                  <a:pt x="14814" y="11249"/>
                </a:cubicBezTo>
                <a:cubicBezTo>
                  <a:pt x="14818" y="11250"/>
                  <a:pt x="14822" y="11252"/>
                  <a:pt x="14826" y="11254"/>
                </a:cubicBezTo>
                <a:cubicBezTo>
                  <a:pt x="14829" y="11255"/>
                  <a:pt x="14832" y="11256"/>
                  <a:pt x="14835" y="11257"/>
                </a:cubicBezTo>
                <a:cubicBezTo>
                  <a:pt x="14836" y="11258"/>
                  <a:pt x="14841" y="11258"/>
                  <a:pt x="14843" y="11259"/>
                </a:cubicBezTo>
                <a:cubicBezTo>
                  <a:pt x="14904" y="11285"/>
                  <a:pt x="14996" y="11298"/>
                  <a:pt x="15160" y="11310"/>
                </a:cubicBezTo>
                <a:lnTo>
                  <a:pt x="15583" y="11341"/>
                </a:lnTo>
                <a:lnTo>
                  <a:pt x="15563" y="12003"/>
                </a:lnTo>
                <a:lnTo>
                  <a:pt x="15545" y="12624"/>
                </a:lnTo>
                <a:lnTo>
                  <a:pt x="15547" y="12665"/>
                </a:lnTo>
                <a:lnTo>
                  <a:pt x="16332" y="12665"/>
                </a:lnTo>
                <a:lnTo>
                  <a:pt x="16335" y="12665"/>
                </a:lnTo>
                <a:cubicBezTo>
                  <a:pt x="16787" y="12665"/>
                  <a:pt x="17034" y="12643"/>
                  <a:pt x="17132" y="12591"/>
                </a:cubicBezTo>
                <a:lnTo>
                  <a:pt x="17175" y="12298"/>
                </a:lnTo>
                <a:cubicBezTo>
                  <a:pt x="17206" y="12096"/>
                  <a:pt x="17230" y="11631"/>
                  <a:pt x="17231" y="11267"/>
                </a:cubicBezTo>
                <a:cubicBezTo>
                  <a:pt x="17231" y="10674"/>
                  <a:pt x="17213" y="10603"/>
                  <a:pt x="17057" y="10603"/>
                </a:cubicBezTo>
                <a:cubicBezTo>
                  <a:pt x="16901" y="10603"/>
                  <a:pt x="16880" y="10684"/>
                  <a:pt x="16857" y="11364"/>
                </a:cubicBezTo>
                <a:lnTo>
                  <a:pt x="16831" y="12125"/>
                </a:lnTo>
                <a:lnTo>
                  <a:pt x="16469" y="12155"/>
                </a:lnTo>
                <a:lnTo>
                  <a:pt x="16451" y="12156"/>
                </a:lnTo>
                <a:lnTo>
                  <a:pt x="16441" y="12158"/>
                </a:lnTo>
                <a:cubicBezTo>
                  <a:pt x="16341" y="12169"/>
                  <a:pt x="16250" y="12161"/>
                  <a:pt x="16176" y="12147"/>
                </a:cubicBezTo>
                <a:cubicBezTo>
                  <a:pt x="16176" y="12146"/>
                  <a:pt x="16175" y="12147"/>
                  <a:pt x="16175" y="12147"/>
                </a:cubicBezTo>
                <a:cubicBezTo>
                  <a:pt x="16144" y="12140"/>
                  <a:pt x="16114" y="12131"/>
                  <a:pt x="16093" y="12119"/>
                </a:cubicBezTo>
                <a:cubicBezTo>
                  <a:pt x="16085" y="12115"/>
                  <a:pt x="16072" y="12114"/>
                  <a:pt x="16066" y="12109"/>
                </a:cubicBezTo>
                <a:cubicBezTo>
                  <a:pt x="16046" y="12093"/>
                  <a:pt x="16032" y="12072"/>
                  <a:pt x="16024" y="12049"/>
                </a:cubicBezTo>
                <a:cubicBezTo>
                  <a:pt x="16024" y="12049"/>
                  <a:pt x="16024" y="12041"/>
                  <a:pt x="16024" y="12041"/>
                </a:cubicBezTo>
                <a:cubicBezTo>
                  <a:pt x="16022" y="12037"/>
                  <a:pt x="16019" y="12035"/>
                  <a:pt x="16018" y="12031"/>
                </a:cubicBezTo>
                <a:cubicBezTo>
                  <a:pt x="15968" y="11889"/>
                  <a:pt x="16188" y="7556"/>
                  <a:pt x="16311" y="6257"/>
                </a:cubicBezTo>
                <a:lnTo>
                  <a:pt x="16317" y="6189"/>
                </a:lnTo>
                <a:cubicBezTo>
                  <a:pt x="16319" y="6143"/>
                  <a:pt x="16339" y="5819"/>
                  <a:pt x="16339" y="5810"/>
                </a:cubicBezTo>
                <a:lnTo>
                  <a:pt x="16339" y="5794"/>
                </a:lnTo>
                <a:cubicBezTo>
                  <a:pt x="16336" y="5727"/>
                  <a:pt x="15494" y="5692"/>
                  <a:pt x="13823" y="5692"/>
                </a:cubicBezTo>
                <a:lnTo>
                  <a:pt x="11282" y="5692"/>
                </a:lnTo>
                <a:close/>
                <a:moveTo>
                  <a:pt x="16743" y="5776"/>
                </a:moveTo>
                <a:cubicBezTo>
                  <a:pt x="16728" y="5767"/>
                  <a:pt x="16718" y="5845"/>
                  <a:pt x="16718" y="5987"/>
                </a:cubicBezTo>
                <a:cubicBezTo>
                  <a:pt x="16718" y="6176"/>
                  <a:pt x="16736" y="6254"/>
                  <a:pt x="16758" y="6160"/>
                </a:cubicBezTo>
                <a:cubicBezTo>
                  <a:pt x="16765" y="6130"/>
                  <a:pt x="16767" y="6088"/>
                  <a:pt x="16770" y="6049"/>
                </a:cubicBezTo>
                <a:lnTo>
                  <a:pt x="16771" y="5962"/>
                </a:lnTo>
                <a:lnTo>
                  <a:pt x="16771" y="5947"/>
                </a:lnTo>
                <a:cubicBezTo>
                  <a:pt x="16770" y="5900"/>
                  <a:pt x="16767" y="5852"/>
                  <a:pt x="16758" y="5815"/>
                </a:cubicBezTo>
                <a:cubicBezTo>
                  <a:pt x="16752" y="5792"/>
                  <a:pt x="16748" y="5779"/>
                  <a:pt x="16743" y="5776"/>
                </a:cubicBezTo>
                <a:close/>
                <a:moveTo>
                  <a:pt x="10859" y="6067"/>
                </a:moveTo>
                <a:cubicBezTo>
                  <a:pt x="10851" y="6059"/>
                  <a:pt x="10848" y="6086"/>
                  <a:pt x="10843" y="6114"/>
                </a:cubicBezTo>
                <a:cubicBezTo>
                  <a:pt x="10841" y="6153"/>
                  <a:pt x="10838" y="6179"/>
                  <a:pt x="10838" y="6232"/>
                </a:cubicBezTo>
                <a:cubicBezTo>
                  <a:pt x="10838" y="6318"/>
                  <a:pt x="10843" y="6360"/>
                  <a:pt x="10846" y="6412"/>
                </a:cubicBezTo>
                <a:cubicBezTo>
                  <a:pt x="10853" y="6432"/>
                  <a:pt x="10862" y="6435"/>
                  <a:pt x="10872" y="6407"/>
                </a:cubicBezTo>
                <a:cubicBezTo>
                  <a:pt x="10885" y="6374"/>
                  <a:pt x="10890" y="6323"/>
                  <a:pt x="10890" y="6270"/>
                </a:cubicBezTo>
                <a:cubicBezTo>
                  <a:pt x="10891" y="6217"/>
                  <a:pt x="10887" y="6160"/>
                  <a:pt x="10875" y="6112"/>
                </a:cubicBezTo>
                <a:cubicBezTo>
                  <a:pt x="10870" y="6088"/>
                  <a:pt x="10864" y="6073"/>
                  <a:pt x="10859" y="6067"/>
                </a:cubicBezTo>
                <a:close/>
                <a:moveTo>
                  <a:pt x="9370" y="6754"/>
                </a:moveTo>
                <a:cubicBezTo>
                  <a:pt x="9270" y="6749"/>
                  <a:pt x="9127" y="6751"/>
                  <a:pt x="8981" y="6756"/>
                </a:cubicBezTo>
                <a:cubicBezTo>
                  <a:pt x="8966" y="6757"/>
                  <a:pt x="8957" y="6755"/>
                  <a:pt x="8942" y="6756"/>
                </a:cubicBezTo>
                <a:cubicBezTo>
                  <a:pt x="8599" y="6774"/>
                  <a:pt x="8317" y="6819"/>
                  <a:pt x="8317" y="6855"/>
                </a:cubicBezTo>
                <a:cubicBezTo>
                  <a:pt x="8317" y="6891"/>
                  <a:pt x="8597" y="6906"/>
                  <a:pt x="8941" y="6888"/>
                </a:cubicBezTo>
                <a:cubicBezTo>
                  <a:pt x="9112" y="6879"/>
                  <a:pt x="9267" y="6863"/>
                  <a:pt x="9380" y="6845"/>
                </a:cubicBezTo>
                <a:cubicBezTo>
                  <a:pt x="9381" y="6845"/>
                  <a:pt x="9381" y="6845"/>
                  <a:pt x="9382" y="6845"/>
                </a:cubicBezTo>
                <a:cubicBezTo>
                  <a:pt x="9492" y="6828"/>
                  <a:pt x="9558" y="6808"/>
                  <a:pt x="9561" y="6791"/>
                </a:cubicBezTo>
                <a:cubicBezTo>
                  <a:pt x="9555" y="6773"/>
                  <a:pt x="9486" y="6761"/>
                  <a:pt x="9370" y="6754"/>
                </a:cubicBezTo>
                <a:close/>
                <a:moveTo>
                  <a:pt x="12446" y="7067"/>
                </a:moveTo>
                <a:lnTo>
                  <a:pt x="12365" y="8492"/>
                </a:lnTo>
                <a:lnTo>
                  <a:pt x="12287" y="9866"/>
                </a:lnTo>
                <a:cubicBezTo>
                  <a:pt x="12317" y="9909"/>
                  <a:pt x="12378" y="9916"/>
                  <a:pt x="12496" y="9916"/>
                </a:cubicBezTo>
                <a:cubicBezTo>
                  <a:pt x="12619" y="9916"/>
                  <a:pt x="12686" y="9893"/>
                  <a:pt x="12731" y="9837"/>
                </a:cubicBezTo>
                <a:lnTo>
                  <a:pt x="12742" y="9249"/>
                </a:lnTo>
                <a:cubicBezTo>
                  <a:pt x="12731" y="9123"/>
                  <a:pt x="12740" y="8908"/>
                  <a:pt x="12752" y="8680"/>
                </a:cubicBezTo>
                <a:cubicBezTo>
                  <a:pt x="12764" y="8107"/>
                  <a:pt x="12793" y="7606"/>
                  <a:pt x="12821" y="7557"/>
                </a:cubicBezTo>
                <a:cubicBezTo>
                  <a:pt x="12878" y="7455"/>
                  <a:pt x="13915" y="7436"/>
                  <a:pt x="14339" y="7502"/>
                </a:cubicBezTo>
                <a:lnTo>
                  <a:pt x="14514" y="7509"/>
                </a:lnTo>
                <a:lnTo>
                  <a:pt x="14515" y="7552"/>
                </a:lnTo>
                <a:cubicBezTo>
                  <a:pt x="14516" y="7552"/>
                  <a:pt x="14518" y="7553"/>
                  <a:pt x="14518" y="7553"/>
                </a:cubicBezTo>
                <a:cubicBezTo>
                  <a:pt x="14566" y="7606"/>
                  <a:pt x="14582" y="8023"/>
                  <a:pt x="14557" y="8511"/>
                </a:cubicBezTo>
                <a:cubicBezTo>
                  <a:pt x="14517" y="9281"/>
                  <a:pt x="14492" y="9385"/>
                  <a:pt x="14318" y="9469"/>
                </a:cubicBezTo>
                <a:cubicBezTo>
                  <a:pt x="14210" y="9521"/>
                  <a:pt x="14104" y="9643"/>
                  <a:pt x="14081" y="9740"/>
                </a:cubicBezTo>
                <a:cubicBezTo>
                  <a:pt x="14055" y="9851"/>
                  <a:pt x="14078" y="9895"/>
                  <a:pt x="14229" y="9909"/>
                </a:cubicBezTo>
                <a:cubicBezTo>
                  <a:pt x="14281" y="9913"/>
                  <a:pt x="14349" y="9916"/>
                  <a:pt x="14428" y="9916"/>
                </a:cubicBezTo>
                <a:cubicBezTo>
                  <a:pt x="14618" y="9915"/>
                  <a:pt x="14771" y="9887"/>
                  <a:pt x="14822" y="9853"/>
                </a:cubicBezTo>
                <a:lnTo>
                  <a:pt x="14860" y="9499"/>
                </a:lnTo>
                <a:cubicBezTo>
                  <a:pt x="14886" y="9270"/>
                  <a:pt x="14932" y="8628"/>
                  <a:pt x="14962" y="8074"/>
                </a:cubicBezTo>
                <a:lnTo>
                  <a:pt x="15003" y="7336"/>
                </a:lnTo>
                <a:lnTo>
                  <a:pt x="15004" y="7067"/>
                </a:lnTo>
                <a:lnTo>
                  <a:pt x="13732" y="7067"/>
                </a:lnTo>
                <a:lnTo>
                  <a:pt x="13727" y="7067"/>
                </a:lnTo>
                <a:lnTo>
                  <a:pt x="12446" y="7067"/>
                </a:lnTo>
                <a:close/>
                <a:moveTo>
                  <a:pt x="19149" y="7148"/>
                </a:moveTo>
                <a:cubicBezTo>
                  <a:pt x="19147" y="7146"/>
                  <a:pt x="19146" y="7151"/>
                  <a:pt x="19145" y="7151"/>
                </a:cubicBezTo>
                <a:cubicBezTo>
                  <a:pt x="19140" y="7210"/>
                  <a:pt x="19133" y="7221"/>
                  <a:pt x="19133" y="7359"/>
                </a:cubicBezTo>
                <a:cubicBezTo>
                  <a:pt x="19133" y="7361"/>
                  <a:pt x="19133" y="7360"/>
                  <a:pt x="19133" y="7362"/>
                </a:cubicBezTo>
                <a:cubicBezTo>
                  <a:pt x="19135" y="7434"/>
                  <a:pt x="19140" y="7485"/>
                  <a:pt x="19146" y="7511"/>
                </a:cubicBezTo>
                <a:cubicBezTo>
                  <a:pt x="19151" y="7511"/>
                  <a:pt x="19156" y="7504"/>
                  <a:pt x="19163" y="7488"/>
                </a:cubicBezTo>
                <a:cubicBezTo>
                  <a:pt x="19168" y="7472"/>
                  <a:pt x="19168" y="7446"/>
                  <a:pt x="19171" y="7425"/>
                </a:cubicBezTo>
                <a:cubicBezTo>
                  <a:pt x="19175" y="7391"/>
                  <a:pt x="19178" y="7359"/>
                  <a:pt x="19179" y="7321"/>
                </a:cubicBezTo>
                <a:cubicBezTo>
                  <a:pt x="19178" y="7277"/>
                  <a:pt x="19175" y="7231"/>
                  <a:pt x="19165" y="7193"/>
                </a:cubicBezTo>
                <a:cubicBezTo>
                  <a:pt x="19160" y="7169"/>
                  <a:pt x="19154" y="7154"/>
                  <a:pt x="19149" y="7148"/>
                </a:cubicBezTo>
                <a:close/>
                <a:moveTo>
                  <a:pt x="17902" y="7249"/>
                </a:moveTo>
                <a:cubicBezTo>
                  <a:pt x="17892" y="7243"/>
                  <a:pt x="17887" y="7299"/>
                  <a:pt x="17883" y="7362"/>
                </a:cubicBezTo>
                <a:cubicBezTo>
                  <a:pt x="17882" y="7382"/>
                  <a:pt x="17881" y="7390"/>
                  <a:pt x="17881" y="7412"/>
                </a:cubicBezTo>
                <a:cubicBezTo>
                  <a:pt x="17881" y="7528"/>
                  <a:pt x="17885" y="7602"/>
                  <a:pt x="17890" y="7656"/>
                </a:cubicBezTo>
                <a:cubicBezTo>
                  <a:pt x="17897" y="7680"/>
                  <a:pt x="17907" y="7676"/>
                  <a:pt x="17917" y="7633"/>
                </a:cubicBezTo>
                <a:cubicBezTo>
                  <a:pt x="17925" y="7600"/>
                  <a:pt x="17926" y="7556"/>
                  <a:pt x="17929" y="7514"/>
                </a:cubicBezTo>
                <a:lnTo>
                  <a:pt x="17933" y="7451"/>
                </a:lnTo>
                <a:cubicBezTo>
                  <a:pt x="17933" y="7393"/>
                  <a:pt x="17927" y="7333"/>
                  <a:pt x="17917" y="7288"/>
                </a:cubicBezTo>
                <a:cubicBezTo>
                  <a:pt x="17911" y="7265"/>
                  <a:pt x="17907" y="7252"/>
                  <a:pt x="17902" y="7249"/>
                </a:cubicBezTo>
                <a:close/>
                <a:moveTo>
                  <a:pt x="8274" y="7344"/>
                </a:moveTo>
                <a:cubicBezTo>
                  <a:pt x="8268" y="7337"/>
                  <a:pt x="8263" y="7350"/>
                  <a:pt x="8259" y="7366"/>
                </a:cubicBezTo>
                <a:cubicBezTo>
                  <a:pt x="8257" y="7409"/>
                  <a:pt x="8254" y="7445"/>
                  <a:pt x="8254" y="7509"/>
                </a:cubicBezTo>
                <a:cubicBezTo>
                  <a:pt x="8254" y="7597"/>
                  <a:pt x="8259" y="7639"/>
                  <a:pt x="8262" y="7692"/>
                </a:cubicBezTo>
                <a:cubicBezTo>
                  <a:pt x="8269" y="7707"/>
                  <a:pt x="8277" y="7710"/>
                  <a:pt x="8287" y="7684"/>
                </a:cubicBezTo>
                <a:cubicBezTo>
                  <a:pt x="8311" y="7617"/>
                  <a:pt x="8313" y="7484"/>
                  <a:pt x="8290" y="7389"/>
                </a:cubicBezTo>
                <a:cubicBezTo>
                  <a:pt x="8284" y="7365"/>
                  <a:pt x="8279" y="7350"/>
                  <a:pt x="8274" y="7344"/>
                </a:cubicBezTo>
                <a:close/>
                <a:moveTo>
                  <a:pt x="16653" y="7348"/>
                </a:moveTo>
                <a:cubicBezTo>
                  <a:pt x="16650" y="7345"/>
                  <a:pt x="16647" y="7353"/>
                  <a:pt x="16644" y="7361"/>
                </a:cubicBezTo>
                <a:cubicBezTo>
                  <a:pt x="16641" y="7396"/>
                  <a:pt x="16637" y="7404"/>
                  <a:pt x="16637" y="7499"/>
                </a:cubicBezTo>
                <a:cubicBezTo>
                  <a:pt x="16637" y="7506"/>
                  <a:pt x="16637" y="7502"/>
                  <a:pt x="16637" y="7509"/>
                </a:cubicBezTo>
                <a:cubicBezTo>
                  <a:pt x="16637" y="7511"/>
                  <a:pt x="16637" y="7511"/>
                  <a:pt x="16637" y="7512"/>
                </a:cubicBezTo>
                <a:cubicBezTo>
                  <a:pt x="16637" y="7628"/>
                  <a:pt x="16640" y="7687"/>
                  <a:pt x="16643" y="7754"/>
                </a:cubicBezTo>
                <a:cubicBezTo>
                  <a:pt x="16650" y="7778"/>
                  <a:pt x="16659" y="7775"/>
                  <a:pt x="16670" y="7731"/>
                </a:cubicBezTo>
                <a:cubicBezTo>
                  <a:pt x="16692" y="7637"/>
                  <a:pt x="16692" y="7482"/>
                  <a:pt x="16670" y="7387"/>
                </a:cubicBezTo>
                <a:cubicBezTo>
                  <a:pt x="16664" y="7363"/>
                  <a:pt x="16658" y="7351"/>
                  <a:pt x="16653" y="7348"/>
                </a:cubicBezTo>
                <a:close/>
                <a:moveTo>
                  <a:pt x="10769" y="7540"/>
                </a:moveTo>
                <a:cubicBezTo>
                  <a:pt x="10761" y="7531"/>
                  <a:pt x="10756" y="7565"/>
                  <a:pt x="10751" y="7600"/>
                </a:cubicBezTo>
                <a:cubicBezTo>
                  <a:pt x="10751" y="7621"/>
                  <a:pt x="10748" y="7629"/>
                  <a:pt x="10748" y="7657"/>
                </a:cubicBezTo>
                <a:cubicBezTo>
                  <a:pt x="10748" y="7767"/>
                  <a:pt x="10751" y="7845"/>
                  <a:pt x="10757" y="7886"/>
                </a:cubicBezTo>
                <a:cubicBezTo>
                  <a:pt x="10757" y="7887"/>
                  <a:pt x="10757" y="7888"/>
                  <a:pt x="10757" y="7888"/>
                </a:cubicBezTo>
                <a:cubicBezTo>
                  <a:pt x="10764" y="7903"/>
                  <a:pt x="10772" y="7905"/>
                  <a:pt x="10781" y="7881"/>
                </a:cubicBezTo>
                <a:cubicBezTo>
                  <a:pt x="10782" y="7754"/>
                  <a:pt x="10783" y="7668"/>
                  <a:pt x="10783" y="7575"/>
                </a:cubicBezTo>
                <a:cubicBezTo>
                  <a:pt x="10778" y="7559"/>
                  <a:pt x="10773" y="7545"/>
                  <a:pt x="10769" y="7540"/>
                </a:cubicBezTo>
                <a:close/>
                <a:moveTo>
                  <a:pt x="13676" y="7952"/>
                </a:moveTo>
                <a:cubicBezTo>
                  <a:pt x="13650" y="7952"/>
                  <a:pt x="13637" y="7955"/>
                  <a:pt x="13613" y="7955"/>
                </a:cubicBezTo>
                <a:cubicBezTo>
                  <a:pt x="13511" y="7957"/>
                  <a:pt x="13436" y="7966"/>
                  <a:pt x="13377" y="7978"/>
                </a:cubicBezTo>
                <a:cubicBezTo>
                  <a:pt x="13335" y="7988"/>
                  <a:pt x="13294" y="7996"/>
                  <a:pt x="13271" y="8011"/>
                </a:cubicBezTo>
                <a:cubicBezTo>
                  <a:pt x="13260" y="8020"/>
                  <a:pt x="13246" y="8026"/>
                  <a:pt x="13240" y="8038"/>
                </a:cubicBezTo>
                <a:cubicBezTo>
                  <a:pt x="13237" y="8042"/>
                  <a:pt x="13237" y="8048"/>
                  <a:pt x="13235" y="8053"/>
                </a:cubicBezTo>
                <a:cubicBezTo>
                  <a:pt x="13229" y="8067"/>
                  <a:pt x="13228" y="8086"/>
                  <a:pt x="13226" y="8105"/>
                </a:cubicBezTo>
                <a:cubicBezTo>
                  <a:pt x="13229" y="8133"/>
                  <a:pt x="13246" y="8157"/>
                  <a:pt x="13262" y="8181"/>
                </a:cubicBezTo>
                <a:cubicBezTo>
                  <a:pt x="13296" y="8223"/>
                  <a:pt x="13347" y="8259"/>
                  <a:pt x="13407" y="8277"/>
                </a:cubicBezTo>
                <a:cubicBezTo>
                  <a:pt x="13570" y="8324"/>
                  <a:pt x="13587" y="8384"/>
                  <a:pt x="13543" y="8731"/>
                </a:cubicBezTo>
                <a:cubicBezTo>
                  <a:pt x="13524" y="8883"/>
                  <a:pt x="13525" y="9001"/>
                  <a:pt x="13542" y="9069"/>
                </a:cubicBezTo>
                <a:cubicBezTo>
                  <a:pt x="13548" y="9081"/>
                  <a:pt x="13551" y="9103"/>
                  <a:pt x="13558" y="9110"/>
                </a:cubicBezTo>
                <a:cubicBezTo>
                  <a:pt x="13561" y="9114"/>
                  <a:pt x="13564" y="9116"/>
                  <a:pt x="13567" y="9119"/>
                </a:cubicBezTo>
                <a:cubicBezTo>
                  <a:pt x="13588" y="9111"/>
                  <a:pt x="13611" y="9098"/>
                  <a:pt x="13636" y="9077"/>
                </a:cubicBezTo>
                <a:cubicBezTo>
                  <a:pt x="13643" y="9066"/>
                  <a:pt x="13650" y="9041"/>
                  <a:pt x="13657" y="9026"/>
                </a:cubicBezTo>
                <a:cubicBezTo>
                  <a:pt x="13659" y="9013"/>
                  <a:pt x="13666" y="9003"/>
                  <a:pt x="13666" y="8988"/>
                </a:cubicBezTo>
                <a:cubicBezTo>
                  <a:pt x="13666" y="8910"/>
                  <a:pt x="13741" y="8789"/>
                  <a:pt x="13832" y="8718"/>
                </a:cubicBezTo>
                <a:cubicBezTo>
                  <a:pt x="13923" y="8648"/>
                  <a:pt x="14015" y="8446"/>
                  <a:pt x="14038" y="8270"/>
                </a:cubicBezTo>
                <a:lnTo>
                  <a:pt x="14074" y="8011"/>
                </a:lnTo>
                <a:cubicBezTo>
                  <a:pt x="14037" y="7963"/>
                  <a:pt x="13935" y="7952"/>
                  <a:pt x="13678" y="7952"/>
                </a:cubicBezTo>
                <a:lnTo>
                  <a:pt x="13676" y="7952"/>
                </a:lnTo>
                <a:close/>
                <a:moveTo>
                  <a:pt x="19061" y="8624"/>
                </a:moveTo>
                <a:cubicBezTo>
                  <a:pt x="19059" y="8623"/>
                  <a:pt x="19057" y="8630"/>
                  <a:pt x="19055" y="8633"/>
                </a:cubicBezTo>
                <a:cubicBezTo>
                  <a:pt x="19050" y="8677"/>
                  <a:pt x="19044" y="8699"/>
                  <a:pt x="19044" y="8835"/>
                </a:cubicBezTo>
                <a:cubicBezTo>
                  <a:pt x="19044" y="8932"/>
                  <a:pt x="19047" y="8976"/>
                  <a:pt x="19049" y="9031"/>
                </a:cubicBezTo>
                <a:cubicBezTo>
                  <a:pt x="19056" y="9055"/>
                  <a:pt x="19065" y="9052"/>
                  <a:pt x="19076" y="9008"/>
                </a:cubicBezTo>
                <a:cubicBezTo>
                  <a:pt x="19087" y="8961"/>
                  <a:pt x="19094" y="8897"/>
                  <a:pt x="19094" y="8835"/>
                </a:cubicBezTo>
                <a:cubicBezTo>
                  <a:pt x="19094" y="8773"/>
                  <a:pt x="19087" y="8711"/>
                  <a:pt x="19076" y="8664"/>
                </a:cubicBezTo>
                <a:cubicBezTo>
                  <a:pt x="19070" y="8640"/>
                  <a:pt x="19066" y="8627"/>
                  <a:pt x="19061" y="8624"/>
                </a:cubicBezTo>
                <a:close/>
                <a:moveTo>
                  <a:pt x="17812" y="8820"/>
                </a:moveTo>
                <a:cubicBezTo>
                  <a:pt x="17809" y="8818"/>
                  <a:pt x="17806" y="8827"/>
                  <a:pt x="17803" y="8834"/>
                </a:cubicBezTo>
                <a:cubicBezTo>
                  <a:pt x="17800" y="8872"/>
                  <a:pt x="17796" y="8879"/>
                  <a:pt x="17796" y="8983"/>
                </a:cubicBezTo>
                <a:cubicBezTo>
                  <a:pt x="17796" y="9101"/>
                  <a:pt x="17799" y="9162"/>
                  <a:pt x="17802" y="9227"/>
                </a:cubicBezTo>
                <a:cubicBezTo>
                  <a:pt x="17809" y="9251"/>
                  <a:pt x="17818" y="9248"/>
                  <a:pt x="17829" y="9204"/>
                </a:cubicBezTo>
                <a:cubicBezTo>
                  <a:pt x="17840" y="9157"/>
                  <a:pt x="17845" y="9094"/>
                  <a:pt x="17845" y="9031"/>
                </a:cubicBezTo>
                <a:cubicBezTo>
                  <a:pt x="17845" y="8969"/>
                  <a:pt x="17840" y="8907"/>
                  <a:pt x="17829" y="8860"/>
                </a:cubicBezTo>
                <a:cubicBezTo>
                  <a:pt x="17823" y="8836"/>
                  <a:pt x="17817" y="8823"/>
                  <a:pt x="17812" y="8820"/>
                </a:cubicBezTo>
                <a:close/>
                <a:moveTo>
                  <a:pt x="8184" y="8916"/>
                </a:moveTo>
                <a:cubicBezTo>
                  <a:pt x="8175" y="8906"/>
                  <a:pt x="8170" y="8944"/>
                  <a:pt x="8164" y="8985"/>
                </a:cubicBezTo>
                <a:cubicBezTo>
                  <a:pt x="8164" y="9003"/>
                  <a:pt x="8163" y="9011"/>
                  <a:pt x="8163" y="9031"/>
                </a:cubicBezTo>
                <a:cubicBezTo>
                  <a:pt x="8163" y="9190"/>
                  <a:pt x="8171" y="9261"/>
                  <a:pt x="8182" y="9275"/>
                </a:cubicBezTo>
                <a:cubicBezTo>
                  <a:pt x="8183" y="9275"/>
                  <a:pt x="8185" y="9272"/>
                  <a:pt x="8185" y="9272"/>
                </a:cubicBezTo>
                <a:cubicBezTo>
                  <a:pt x="8191" y="9089"/>
                  <a:pt x="8191" y="9014"/>
                  <a:pt x="8190" y="8931"/>
                </a:cubicBezTo>
                <a:cubicBezTo>
                  <a:pt x="8188" y="8927"/>
                  <a:pt x="8186" y="8918"/>
                  <a:pt x="8184" y="8916"/>
                </a:cubicBezTo>
                <a:close/>
                <a:moveTo>
                  <a:pt x="16565" y="8919"/>
                </a:moveTo>
                <a:cubicBezTo>
                  <a:pt x="16556" y="8913"/>
                  <a:pt x="16550" y="8968"/>
                  <a:pt x="16546" y="9031"/>
                </a:cubicBezTo>
                <a:cubicBezTo>
                  <a:pt x="16545" y="9051"/>
                  <a:pt x="16544" y="9059"/>
                  <a:pt x="16544" y="9081"/>
                </a:cubicBezTo>
                <a:cubicBezTo>
                  <a:pt x="16544" y="9198"/>
                  <a:pt x="16548" y="9271"/>
                  <a:pt x="16553" y="9324"/>
                </a:cubicBezTo>
                <a:cubicBezTo>
                  <a:pt x="16560" y="9351"/>
                  <a:pt x="16569" y="9346"/>
                  <a:pt x="16580" y="9301"/>
                </a:cubicBezTo>
                <a:cubicBezTo>
                  <a:pt x="16591" y="9254"/>
                  <a:pt x="16597" y="9192"/>
                  <a:pt x="16597" y="9130"/>
                </a:cubicBezTo>
                <a:cubicBezTo>
                  <a:pt x="16597" y="9068"/>
                  <a:pt x="16591" y="9006"/>
                  <a:pt x="16580" y="8959"/>
                </a:cubicBezTo>
                <a:cubicBezTo>
                  <a:pt x="16574" y="8935"/>
                  <a:pt x="16570" y="8922"/>
                  <a:pt x="16565" y="8919"/>
                </a:cubicBezTo>
                <a:close/>
                <a:moveTo>
                  <a:pt x="10677" y="9077"/>
                </a:moveTo>
                <a:cubicBezTo>
                  <a:pt x="10660" y="9071"/>
                  <a:pt x="10650" y="9128"/>
                  <a:pt x="10650" y="9229"/>
                </a:cubicBezTo>
                <a:cubicBezTo>
                  <a:pt x="10650" y="9364"/>
                  <a:pt x="10670" y="9418"/>
                  <a:pt x="10695" y="9351"/>
                </a:cubicBezTo>
                <a:cubicBezTo>
                  <a:pt x="10719" y="9283"/>
                  <a:pt x="10719" y="9173"/>
                  <a:pt x="10695" y="9105"/>
                </a:cubicBezTo>
                <a:cubicBezTo>
                  <a:pt x="10688" y="9088"/>
                  <a:pt x="10682" y="9080"/>
                  <a:pt x="10677" y="9077"/>
                </a:cubicBezTo>
                <a:close/>
                <a:moveTo>
                  <a:pt x="10747" y="9600"/>
                </a:moveTo>
                <a:cubicBezTo>
                  <a:pt x="10680" y="9607"/>
                  <a:pt x="10638" y="9622"/>
                  <a:pt x="10636" y="9642"/>
                </a:cubicBezTo>
                <a:lnTo>
                  <a:pt x="10636" y="9646"/>
                </a:lnTo>
                <a:cubicBezTo>
                  <a:pt x="10641" y="9687"/>
                  <a:pt x="10869" y="9715"/>
                  <a:pt x="11148" y="9708"/>
                </a:cubicBezTo>
                <a:cubicBezTo>
                  <a:pt x="11692" y="9696"/>
                  <a:pt x="11639" y="9653"/>
                  <a:pt x="11015" y="9600"/>
                </a:cubicBezTo>
                <a:cubicBezTo>
                  <a:pt x="10910" y="9591"/>
                  <a:pt x="10816" y="9592"/>
                  <a:pt x="10747" y="9600"/>
                </a:cubicBezTo>
                <a:close/>
                <a:moveTo>
                  <a:pt x="11731" y="9659"/>
                </a:moveTo>
                <a:cubicBezTo>
                  <a:pt x="11715" y="9667"/>
                  <a:pt x="11705" y="9685"/>
                  <a:pt x="11705" y="9713"/>
                </a:cubicBezTo>
                <a:cubicBezTo>
                  <a:pt x="11705" y="9734"/>
                  <a:pt x="11715" y="9751"/>
                  <a:pt x="11725" y="9768"/>
                </a:cubicBezTo>
                <a:lnTo>
                  <a:pt x="11749" y="9769"/>
                </a:lnTo>
                <a:lnTo>
                  <a:pt x="11747" y="9796"/>
                </a:lnTo>
                <a:cubicBezTo>
                  <a:pt x="11761" y="9806"/>
                  <a:pt x="11776" y="9817"/>
                  <a:pt x="11794" y="9817"/>
                </a:cubicBezTo>
                <a:cubicBezTo>
                  <a:pt x="11836" y="9817"/>
                  <a:pt x="11867" y="9802"/>
                  <a:pt x="11876" y="9782"/>
                </a:cubicBezTo>
                <a:cubicBezTo>
                  <a:pt x="11874" y="9775"/>
                  <a:pt x="11872" y="9767"/>
                  <a:pt x="11870" y="9759"/>
                </a:cubicBezTo>
                <a:cubicBezTo>
                  <a:pt x="11860" y="9734"/>
                  <a:pt x="11835" y="9699"/>
                  <a:pt x="11794" y="9670"/>
                </a:cubicBezTo>
                <a:cubicBezTo>
                  <a:pt x="11769" y="9654"/>
                  <a:pt x="11747" y="9651"/>
                  <a:pt x="11731" y="9659"/>
                </a:cubicBezTo>
                <a:close/>
                <a:moveTo>
                  <a:pt x="18971" y="10196"/>
                </a:moveTo>
                <a:cubicBezTo>
                  <a:pt x="18969" y="10195"/>
                  <a:pt x="18967" y="10201"/>
                  <a:pt x="18965" y="10204"/>
                </a:cubicBezTo>
                <a:cubicBezTo>
                  <a:pt x="18961" y="10251"/>
                  <a:pt x="18956" y="10271"/>
                  <a:pt x="18956" y="10407"/>
                </a:cubicBezTo>
                <a:cubicBezTo>
                  <a:pt x="18956" y="10503"/>
                  <a:pt x="18959" y="10547"/>
                  <a:pt x="18961" y="10603"/>
                </a:cubicBezTo>
                <a:cubicBezTo>
                  <a:pt x="18968" y="10627"/>
                  <a:pt x="18977" y="10622"/>
                  <a:pt x="18988" y="10578"/>
                </a:cubicBezTo>
                <a:cubicBezTo>
                  <a:pt x="19010" y="10484"/>
                  <a:pt x="19010" y="10330"/>
                  <a:pt x="18988" y="10236"/>
                </a:cubicBezTo>
                <a:cubicBezTo>
                  <a:pt x="18982" y="10212"/>
                  <a:pt x="18976" y="10199"/>
                  <a:pt x="18971" y="10196"/>
                </a:cubicBezTo>
                <a:close/>
                <a:moveTo>
                  <a:pt x="8096" y="10389"/>
                </a:moveTo>
                <a:cubicBezTo>
                  <a:pt x="8091" y="10383"/>
                  <a:pt x="8085" y="10386"/>
                  <a:pt x="8081" y="10397"/>
                </a:cubicBezTo>
                <a:cubicBezTo>
                  <a:pt x="8080" y="10401"/>
                  <a:pt x="8079" y="10407"/>
                  <a:pt x="8079" y="10412"/>
                </a:cubicBezTo>
                <a:cubicBezTo>
                  <a:pt x="8077" y="10456"/>
                  <a:pt x="8075" y="10491"/>
                  <a:pt x="8075" y="10555"/>
                </a:cubicBezTo>
                <a:cubicBezTo>
                  <a:pt x="8075" y="10640"/>
                  <a:pt x="8078" y="10680"/>
                  <a:pt x="8081" y="10733"/>
                </a:cubicBezTo>
                <a:cubicBezTo>
                  <a:pt x="8088" y="10754"/>
                  <a:pt x="8097" y="10757"/>
                  <a:pt x="8108" y="10728"/>
                </a:cubicBezTo>
                <a:cubicBezTo>
                  <a:pt x="8118" y="10700"/>
                  <a:pt x="8122" y="10656"/>
                  <a:pt x="8124" y="10611"/>
                </a:cubicBezTo>
                <a:cubicBezTo>
                  <a:pt x="8125" y="10601"/>
                  <a:pt x="8125" y="10590"/>
                  <a:pt x="8126" y="10580"/>
                </a:cubicBezTo>
                <a:cubicBezTo>
                  <a:pt x="8125" y="10530"/>
                  <a:pt x="8123" y="10477"/>
                  <a:pt x="8112" y="10433"/>
                </a:cubicBezTo>
                <a:cubicBezTo>
                  <a:pt x="8106" y="10409"/>
                  <a:pt x="8101" y="10395"/>
                  <a:pt x="8096" y="10389"/>
                </a:cubicBezTo>
                <a:close/>
                <a:moveTo>
                  <a:pt x="14050" y="11133"/>
                </a:moveTo>
                <a:cubicBezTo>
                  <a:pt x="14041" y="11142"/>
                  <a:pt x="14039" y="11233"/>
                  <a:pt x="14034" y="11410"/>
                </a:cubicBezTo>
                <a:lnTo>
                  <a:pt x="14023" y="11773"/>
                </a:lnTo>
                <a:lnTo>
                  <a:pt x="14573" y="11802"/>
                </a:lnTo>
                <a:lnTo>
                  <a:pt x="14579" y="11802"/>
                </a:lnTo>
                <a:lnTo>
                  <a:pt x="15137" y="11832"/>
                </a:lnTo>
                <a:lnTo>
                  <a:pt x="15139" y="11852"/>
                </a:lnTo>
                <a:cubicBezTo>
                  <a:pt x="15156" y="11854"/>
                  <a:pt x="15246" y="11860"/>
                  <a:pt x="15248" y="11862"/>
                </a:cubicBezTo>
                <a:cubicBezTo>
                  <a:pt x="15260" y="11872"/>
                  <a:pt x="15270" y="11839"/>
                  <a:pt x="15270" y="11787"/>
                </a:cubicBezTo>
                <a:cubicBezTo>
                  <a:pt x="15270" y="11736"/>
                  <a:pt x="15020" y="11680"/>
                  <a:pt x="14714" y="11664"/>
                </a:cubicBezTo>
                <a:lnTo>
                  <a:pt x="14156" y="11634"/>
                </a:lnTo>
                <a:lnTo>
                  <a:pt x="14132" y="11463"/>
                </a:lnTo>
                <a:cubicBezTo>
                  <a:pt x="14121" y="11427"/>
                  <a:pt x="14111" y="11393"/>
                  <a:pt x="14101" y="11341"/>
                </a:cubicBezTo>
                <a:cubicBezTo>
                  <a:pt x="14073" y="11197"/>
                  <a:pt x="14059" y="11125"/>
                  <a:pt x="14050" y="11133"/>
                </a:cubicBezTo>
                <a:close/>
                <a:moveTo>
                  <a:pt x="18883" y="11764"/>
                </a:moveTo>
                <a:cubicBezTo>
                  <a:pt x="18879" y="11760"/>
                  <a:pt x="18874" y="11765"/>
                  <a:pt x="18871" y="11771"/>
                </a:cubicBezTo>
                <a:cubicBezTo>
                  <a:pt x="18869" y="11803"/>
                  <a:pt x="18866" y="11807"/>
                  <a:pt x="18866" y="11880"/>
                </a:cubicBezTo>
                <a:cubicBezTo>
                  <a:pt x="18866" y="11996"/>
                  <a:pt x="18870" y="12046"/>
                  <a:pt x="18872" y="12115"/>
                </a:cubicBezTo>
                <a:cubicBezTo>
                  <a:pt x="18879" y="12127"/>
                  <a:pt x="18886" y="12128"/>
                  <a:pt x="18895" y="12104"/>
                </a:cubicBezTo>
                <a:cubicBezTo>
                  <a:pt x="18901" y="12088"/>
                  <a:pt x="18901" y="12061"/>
                  <a:pt x="18904" y="12039"/>
                </a:cubicBezTo>
                <a:cubicBezTo>
                  <a:pt x="18907" y="12007"/>
                  <a:pt x="18910" y="11975"/>
                  <a:pt x="18911" y="11939"/>
                </a:cubicBezTo>
                <a:cubicBezTo>
                  <a:pt x="18910" y="11894"/>
                  <a:pt x="18907" y="11848"/>
                  <a:pt x="18898" y="11809"/>
                </a:cubicBezTo>
                <a:cubicBezTo>
                  <a:pt x="18892" y="11785"/>
                  <a:pt x="18888" y="11770"/>
                  <a:pt x="18883" y="11764"/>
                </a:cubicBezTo>
                <a:close/>
                <a:moveTo>
                  <a:pt x="8001" y="11926"/>
                </a:moveTo>
                <a:cubicBezTo>
                  <a:pt x="7997" y="11924"/>
                  <a:pt x="7993" y="11929"/>
                  <a:pt x="7989" y="11937"/>
                </a:cubicBezTo>
                <a:cubicBezTo>
                  <a:pt x="7987" y="11979"/>
                  <a:pt x="7985" y="12016"/>
                  <a:pt x="7985" y="12077"/>
                </a:cubicBezTo>
                <a:cubicBezTo>
                  <a:pt x="7985" y="12146"/>
                  <a:pt x="7990" y="12173"/>
                  <a:pt x="7992" y="12217"/>
                </a:cubicBezTo>
                <a:cubicBezTo>
                  <a:pt x="8000" y="12230"/>
                  <a:pt x="8009" y="12228"/>
                  <a:pt x="8019" y="12199"/>
                </a:cubicBezTo>
                <a:cubicBezTo>
                  <a:pt x="8044" y="12132"/>
                  <a:pt x="8044" y="12021"/>
                  <a:pt x="8019" y="11954"/>
                </a:cubicBezTo>
                <a:cubicBezTo>
                  <a:pt x="8013" y="11937"/>
                  <a:pt x="8007" y="11928"/>
                  <a:pt x="8001" y="11926"/>
                </a:cubicBezTo>
                <a:close/>
                <a:moveTo>
                  <a:pt x="15227" y="12063"/>
                </a:moveTo>
                <a:cubicBezTo>
                  <a:pt x="15212" y="12053"/>
                  <a:pt x="15203" y="12132"/>
                  <a:pt x="15203" y="12273"/>
                </a:cubicBezTo>
                <a:cubicBezTo>
                  <a:pt x="15203" y="12462"/>
                  <a:pt x="15221" y="12539"/>
                  <a:pt x="15243" y="12445"/>
                </a:cubicBezTo>
                <a:cubicBezTo>
                  <a:pt x="15266" y="12350"/>
                  <a:pt x="15266" y="12197"/>
                  <a:pt x="15243" y="12102"/>
                </a:cubicBezTo>
                <a:cubicBezTo>
                  <a:pt x="15238" y="12078"/>
                  <a:pt x="15232" y="12066"/>
                  <a:pt x="15227" y="12063"/>
                </a:cubicBezTo>
                <a:close/>
                <a:moveTo>
                  <a:pt x="18793" y="13237"/>
                </a:moveTo>
                <a:cubicBezTo>
                  <a:pt x="18790" y="13234"/>
                  <a:pt x="18788" y="13240"/>
                  <a:pt x="18786" y="13242"/>
                </a:cubicBezTo>
                <a:cubicBezTo>
                  <a:pt x="18782" y="13281"/>
                  <a:pt x="18777" y="13291"/>
                  <a:pt x="18777" y="13404"/>
                </a:cubicBezTo>
                <a:cubicBezTo>
                  <a:pt x="18777" y="13492"/>
                  <a:pt x="18779" y="13534"/>
                  <a:pt x="18781" y="13586"/>
                </a:cubicBezTo>
                <a:cubicBezTo>
                  <a:pt x="18788" y="13600"/>
                  <a:pt x="18797" y="13602"/>
                  <a:pt x="18807" y="13577"/>
                </a:cubicBezTo>
                <a:cubicBezTo>
                  <a:pt x="18819" y="13544"/>
                  <a:pt x="18825" y="13494"/>
                  <a:pt x="18826" y="13441"/>
                </a:cubicBezTo>
                <a:cubicBezTo>
                  <a:pt x="18826" y="13441"/>
                  <a:pt x="18826" y="13440"/>
                  <a:pt x="18826" y="13440"/>
                </a:cubicBezTo>
                <a:cubicBezTo>
                  <a:pt x="18826" y="13439"/>
                  <a:pt x="18826" y="13439"/>
                  <a:pt x="18826" y="13438"/>
                </a:cubicBezTo>
                <a:cubicBezTo>
                  <a:pt x="18827" y="13385"/>
                  <a:pt x="18821" y="13329"/>
                  <a:pt x="18810" y="13282"/>
                </a:cubicBezTo>
                <a:cubicBezTo>
                  <a:pt x="18804" y="13258"/>
                  <a:pt x="18798" y="13243"/>
                  <a:pt x="18793" y="13237"/>
                </a:cubicBezTo>
                <a:close/>
                <a:moveTo>
                  <a:pt x="7916" y="13435"/>
                </a:moveTo>
                <a:cubicBezTo>
                  <a:pt x="7911" y="13429"/>
                  <a:pt x="7907" y="13430"/>
                  <a:pt x="7903" y="13441"/>
                </a:cubicBezTo>
                <a:cubicBezTo>
                  <a:pt x="7903" y="13446"/>
                  <a:pt x="7901" y="13452"/>
                  <a:pt x="7901" y="13456"/>
                </a:cubicBezTo>
                <a:cubicBezTo>
                  <a:pt x="7899" y="13500"/>
                  <a:pt x="7897" y="13536"/>
                  <a:pt x="7897" y="13600"/>
                </a:cubicBezTo>
                <a:cubicBezTo>
                  <a:pt x="7897" y="13686"/>
                  <a:pt x="7900" y="13726"/>
                  <a:pt x="7903" y="13779"/>
                </a:cubicBezTo>
                <a:cubicBezTo>
                  <a:pt x="7910" y="13800"/>
                  <a:pt x="7919" y="13802"/>
                  <a:pt x="7930" y="13773"/>
                </a:cubicBezTo>
                <a:cubicBezTo>
                  <a:pt x="7954" y="13706"/>
                  <a:pt x="7955" y="13573"/>
                  <a:pt x="7933" y="13478"/>
                </a:cubicBezTo>
                <a:cubicBezTo>
                  <a:pt x="7927" y="13454"/>
                  <a:pt x="7921" y="13441"/>
                  <a:pt x="7916" y="13435"/>
                </a:cubicBezTo>
                <a:close/>
                <a:moveTo>
                  <a:pt x="10346" y="14058"/>
                </a:moveTo>
                <a:cubicBezTo>
                  <a:pt x="10335" y="14052"/>
                  <a:pt x="10315" y="14108"/>
                  <a:pt x="10274" y="14219"/>
                </a:cubicBezTo>
                <a:cubicBezTo>
                  <a:pt x="10269" y="14235"/>
                  <a:pt x="10260" y="14242"/>
                  <a:pt x="10255" y="14255"/>
                </a:cubicBezTo>
                <a:lnTo>
                  <a:pt x="10234" y="14385"/>
                </a:lnTo>
                <a:lnTo>
                  <a:pt x="10146" y="14387"/>
                </a:lnTo>
                <a:lnTo>
                  <a:pt x="10144" y="14387"/>
                </a:lnTo>
                <a:cubicBezTo>
                  <a:pt x="10017" y="14439"/>
                  <a:pt x="9742" y="14433"/>
                  <a:pt x="9032" y="14415"/>
                </a:cubicBezTo>
                <a:cubicBezTo>
                  <a:pt x="8999" y="14414"/>
                  <a:pt x="8980" y="14416"/>
                  <a:pt x="8948" y="14415"/>
                </a:cubicBezTo>
                <a:cubicBezTo>
                  <a:pt x="8718" y="14420"/>
                  <a:pt x="8541" y="14420"/>
                  <a:pt x="8413" y="14415"/>
                </a:cubicBezTo>
                <a:cubicBezTo>
                  <a:pt x="8106" y="14420"/>
                  <a:pt x="7871" y="14433"/>
                  <a:pt x="7871" y="14458"/>
                </a:cubicBezTo>
                <a:cubicBezTo>
                  <a:pt x="7871" y="14478"/>
                  <a:pt x="8011" y="14497"/>
                  <a:pt x="8238" y="14511"/>
                </a:cubicBezTo>
                <a:cubicBezTo>
                  <a:pt x="8464" y="14524"/>
                  <a:pt x="8777" y="14532"/>
                  <a:pt x="9120" y="14532"/>
                </a:cubicBezTo>
                <a:lnTo>
                  <a:pt x="10367" y="14532"/>
                </a:lnTo>
                <a:lnTo>
                  <a:pt x="10358" y="14199"/>
                </a:lnTo>
                <a:cubicBezTo>
                  <a:pt x="10356" y="14135"/>
                  <a:pt x="10354" y="14061"/>
                  <a:pt x="10346" y="14058"/>
                </a:cubicBezTo>
                <a:close/>
                <a:moveTo>
                  <a:pt x="17652" y="14415"/>
                </a:moveTo>
                <a:cubicBezTo>
                  <a:pt x="17197" y="14437"/>
                  <a:pt x="16753" y="14480"/>
                  <a:pt x="16583" y="14530"/>
                </a:cubicBezTo>
                <a:cubicBezTo>
                  <a:pt x="16722" y="14555"/>
                  <a:pt x="17131" y="14565"/>
                  <a:pt x="17633" y="14552"/>
                </a:cubicBezTo>
                <a:cubicBezTo>
                  <a:pt x="18236" y="14536"/>
                  <a:pt x="18726" y="14492"/>
                  <a:pt x="18742" y="14455"/>
                </a:cubicBezTo>
                <a:cubicBezTo>
                  <a:pt x="18726" y="14419"/>
                  <a:pt x="18246" y="14402"/>
                  <a:pt x="17652" y="14415"/>
                </a:cubicBezTo>
                <a:close/>
                <a:moveTo>
                  <a:pt x="16475" y="14908"/>
                </a:moveTo>
                <a:cubicBezTo>
                  <a:pt x="16460" y="14890"/>
                  <a:pt x="16448" y="14951"/>
                  <a:pt x="16447" y="15072"/>
                </a:cubicBezTo>
                <a:cubicBezTo>
                  <a:pt x="16445" y="15217"/>
                  <a:pt x="16461" y="15290"/>
                  <a:pt x="16481" y="15257"/>
                </a:cubicBezTo>
                <a:lnTo>
                  <a:pt x="16504" y="15076"/>
                </a:lnTo>
                <a:cubicBezTo>
                  <a:pt x="16502" y="15033"/>
                  <a:pt x="16501" y="14989"/>
                  <a:pt x="16492" y="14952"/>
                </a:cubicBezTo>
                <a:cubicBezTo>
                  <a:pt x="16486" y="14928"/>
                  <a:pt x="16481" y="14913"/>
                  <a:pt x="16475" y="14908"/>
                </a:cubicBezTo>
                <a:close/>
                <a:moveTo>
                  <a:pt x="20022" y="15356"/>
                </a:moveTo>
                <a:cubicBezTo>
                  <a:pt x="19971" y="15370"/>
                  <a:pt x="19939" y="15394"/>
                  <a:pt x="19922" y="15428"/>
                </a:cubicBezTo>
                <a:cubicBezTo>
                  <a:pt x="19919" y="15438"/>
                  <a:pt x="19916" y="15449"/>
                  <a:pt x="19913" y="15458"/>
                </a:cubicBezTo>
                <a:cubicBezTo>
                  <a:pt x="19920" y="15490"/>
                  <a:pt x="19931" y="15514"/>
                  <a:pt x="19946" y="15514"/>
                </a:cubicBezTo>
                <a:cubicBezTo>
                  <a:pt x="19963" y="15514"/>
                  <a:pt x="19993" y="15476"/>
                  <a:pt x="20019" y="15438"/>
                </a:cubicBezTo>
                <a:cubicBezTo>
                  <a:pt x="20023" y="15407"/>
                  <a:pt x="20026" y="15375"/>
                  <a:pt x="20022" y="1535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19" name="Challenges Faced"/>
          <p:cNvSpPr txBox="1"/>
          <p:nvPr/>
        </p:nvSpPr>
        <p:spPr>
          <a:xfrm>
            <a:off x="4734663" y="50036893"/>
            <a:ext cx="11533590" cy="1157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0937" spc="0" sz="6400">
                <a:solidFill>
                  <a:srgbClr val="000000"/>
                </a:solidFill>
              </a:defRPr>
            </a:lvl1pPr>
          </a:lstStyle>
          <a:p>
            <a:pPr/>
            <a:r>
              <a:t>Challenges Faced</a:t>
            </a:r>
          </a:p>
        </p:txBody>
      </p:sp>
      <p:pic>
        <p:nvPicPr>
          <p:cNvPr id="720" name="3074320.jpg" descr="3074320.jpg"/>
          <p:cNvPicPr>
            <a:picLocks noChangeAspect="1"/>
          </p:cNvPicPr>
          <p:nvPr/>
        </p:nvPicPr>
        <p:blipFill>
          <a:blip r:embed="rId5">
            <a:alphaModFix amt="25000"/>
            <a:extLst/>
          </a:blip>
          <a:srcRect l="11511" t="7238" r="13092" b="14699"/>
          <a:stretch>
            <a:fillRect/>
          </a:stretch>
        </p:blipFill>
        <p:spPr>
          <a:xfrm>
            <a:off x="12192103" y="16296870"/>
            <a:ext cx="11968437" cy="12391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63" fill="norm" stroke="1" extrusionOk="0">
                <a:moveTo>
                  <a:pt x="15491" y="0"/>
                </a:moveTo>
                <a:cubicBezTo>
                  <a:pt x="15471" y="0"/>
                  <a:pt x="15458" y="4"/>
                  <a:pt x="15450" y="11"/>
                </a:cubicBezTo>
                <a:cubicBezTo>
                  <a:pt x="15401" y="59"/>
                  <a:pt x="15391" y="353"/>
                  <a:pt x="15434" y="507"/>
                </a:cubicBezTo>
                <a:cubicBezTo>
                  <a:pt x="15457" y="586"/>
                  <a:pt x="15468" y="658"/>
                  <a:pt x="15459" y="666"/>
                </a:cubicBezTo>
                <a:cubicBezTo>
                  <a:pt x="15451" y="674"/>
                  <a:pt x="15402" y="673"/>
                  <a:pt x="15350" y="663"/>
                </a:cubicBezTo>
                <a:cubicBezTo>
                  <a:pt x="15270" y="649"/>
                  <a:pt x="15255" y="654"/>
                  <a:pt x="15255" y="698"/>
                </a:cubicBezTo>
                <a:cubicBezTo>
                  <a:pt x="15255" y="794"/>
                  <a:pt x="15362" y="921"/>
                  <a:pt x="15497" y="983"/>
                </a:cubicBezTo>
                <a:cubicBezTo>
                  <a:pt x="15628" y="1045"/>
                  <a:pt x="15630" y="1047"/>
                  <a:pt x="15612" y="1152"/>
                </a:cubicBezTo>
                <a:cubicBezTo>
                  <a:pt x="15602" y="1211"/>
                  <a:pt x="15593" y="1411"/>
                  <a:pt x="15592" y="1597"/>
                </a:cubicBezTo>
                <a:cubicBezTo>
                  <a:pt x="15592" y="2124"/>
                  <a:pt x="15682" y="2419"/>
                  <a:pt x="15891" y="2568"/>
                </a:cubicBezTo>
                <a:cubicBezTo>
                  <a:pt x="15952" y="2611"/>
                  <a:pt x="16011" y="2624"/>
                  <a:pt x="16158" y="2622"/>
                </a:cubicBezTo>
                <a:cubicBezTo>
                  <a:pt x="16302" y="2621"/>
                  <a:pt x="16350" y="2631"/>
                  <a:pt x="16363" y="2663"/>
                </a:cubicBezTo>
                <a:cubicBezTo>
                  <a:pt x="16396" y="2746"/>
                  <a:pt x="16203" y="2855"/>
                  <a:pt x="15937" y="2904"/>
                </a:cubicBezTo>
                <a:cubicBezTo>
                  <a:pt x="15836" y="2923"/>
                  <a:pt x="15660" y="3029"/>
                  <a:pt x="15575" y="3123"/>
                </a:cubicBezTo>
                <a:cubicBezTo>
                  <a:pt x="15525" y="3177"/>
                  <a:pt x="15434" y="3324"/>
                  <a:pt x="15372" y="3449"/>
                </a:cubicBezTo>
                <a:cubicBezTo>
                  <a:pt x="15197" y="3803"/>
                  <a:pt x="14849" y="4661"/>
                  <a:pt x="14865" y="4700"/>
                </a:cubicBezTo>
                <a:cubicBezTo>
                  <a:pt x="14882" y="4745"/>
                  <a:pt x="14791" y="4979"/>
                  <a:pt x="14737" y="5028"/>
                </a:cubicBezTo>
                <a:cubicBezTo>
                  <a:pt x="14715" y="5048"/>
                  <a:pt x="14287" y="5266"/>
                  <a:pt x="13788" y="5513"/>
                </a:cubicBezTo>
                <a:lnTo>
                  <a:pt x="12879" y="5960"/>
                </a:lnTo>
                <a:lnTo>
                  <a:pt x="12850" y="5887"/>
                </a:lnTo>
                <a:cubicBezTo>
                  <a:pt x="12834" y="5847"/>
                  <a:pt x="12810" y="5821"/>
                  <a:pt x="12795" y="5830"/>
                </a:cubicBezTo>
                <a:cubicBezTo>
                  <a:pt x="12780" y="5839"/>
                  <a:pt x="12760" y="5834"/>
                  <a:pt x="12751" y="5820"/>
                </a:cubicBezTo>
                <a:cubicBezTo>
                  <a:pt x="12742" y="5805"/>
                  <a:pt x="12747" y="5786"/>
                  <a:pt x="12763" y="5776"/>
                </a:cubicBezTo>
                <a:cubicBezTo>
                  <a:pt x="12805" y="5752"/>
                  <a:pt x="12800" y="5678"/>
                  <a:pt x="12757" y="5687"/>
                </a:cubicBezTo>
                <a:cubicBezTo>
                  <a:pt x="12734" y="5691"/>
                  <a:pt x="12724" y="5668"/>
                  <a:pt x="12730" y="5624"/>
                </a:cubicBezTo>
                <a:cubicBezTo>
                  <a:pt x="12735" y="5586"/>
                  <a:pt x="12717" y="5484"/>
                  <a:pt x="12690" y="5396"/>
                </a:cubicBezTo>
                <a:cubicBezTo>
                  <a:pt x="12644" y="5247"/>
                  <a:pt x="12635" y="5238"/>
                  <a:pt x="12552" y="5238"/>
                </a:cubicBezTo>
                <a:cubicBezTo>
                  <a:pt x="12389" y="5239"/>
                  <a:pt x="12372" y="5268"/>
                  <a:pt x="12423" y="5459"/>
                </a:cubicBezTo>
                <a:cubicBezTo>
                  <a:pt x="12448" y="5551"/>
                  <a:pt x="12461" y="5631"/>
                  <a:pt x="12452" y="5636"/>
                </a:cubicBezTo>
                <a:cubicBezTo>
                  <a:pt x="12443" y="5641"/>
                  <a:pt x="12268" y="5553"/>
                  <a:pt x="12063" y="5441"/>
                </a:cubicBezTo>
                <a:cubicBezTo>
                  <a:pt x="11842" y="5320"/>
                  <a:pt x="11660" y="5238"/>
                  <a:pt x="11611" y="5238"/>
                </a:cubicBezTo>
                <a:cubicBezTo>
                  <a:pt x="11559" y="5238"/>
                  <a:pt x="11322" y="5353"/>
                  <a:pt x="10961" y="5555"/>
                </a:cubicBezTo>
                <a:cubicBezTo>
                  <a:pt x="10647" y="5730"/>
                  <a:pt x="10367" y="5873"/>
                  <a:pt x="10338" y="5873"/>
                </a:cubicBezTo>
                <a:cubicBezTo>
                  <a:pt x="10308" y="5873"/>
                  <a:pt x="10261" y="5857"/>
                  <a:pt x="10233" y="5836"/>
                </a:cubicBezTo>
                <a:cubicBezTo>
                  <a:pt x="10184" y="5802"/>
                  <a:pt x="10188" y="5795"/>
                  <a:pt x="10284" y="5740"/>
                </a:cubicBezTo>
                <a:cubicBezTo>
                  <a:pt x="10368" y="5692"/>
                  <a:pt x="10388" y="5665"/>
                  <a:pt x="10388" y="5595"/>
                </a:cubicBezTo>
                <a:cubicBezTo>
                  <a:pt x="10388" y="5525"/>
                  <a:pt x="10379" y="5512"/>
                  <a:pt x="10341" y="5526"/>
                </a:cubicBezTo>
                <a:cubicBezTo>
                  <a:pt x="10315" y="5535"/>
                  <a:pt x="10195" y="5557"/>
                  <a:pt x="10076" y="5573"/>
                </a:cubicBezTo>
                <a:cubicBezTo>
                  <a:pt x="9956" y="5589"/>
                  <a:pt x="9796" y="5621"/>
                  <a:pt x="9720" y="5644"/>
                </a:cubicBezTo>
                <a:cubicBezTo>
                  <a:pt x="9594" y="5682"/>
                  <a:pt x="9571" y="5681"/>
                  <a:pt x="9448" y="5637"/>
                </a:cubicBezTo>
                <a:cubicBezTo>
                  <a:pt x="9253" y="5566"/>
                  <a:pt x="9065" y="5474"/>
                  <a:pt x="8730" y="5283"/>
                </a:cubicBezTo>
                <a:lnTo>
                  <a:pt x="8433" y="5113"/>
                </a:lnTo>
                <a:lnTo>
                  <a:pt x="8180" y="4748"/>
                </a:lnTo>
                <a:cubicBezTo>
                  <a:pt x="8041" y="4547"/>
                  <a:pt x="7926" y="4370"/>
                  <a:pt x="7926" y="4354"/>
                </a:cubicBezTo>
                <a:cubicBezTo>
                  <a:pt x="7926" y="4338"/>
                  <a:pt x="7826" y="4179"/>
                  <a:pt x="7703" y="4001"/>
                </a:cubicBezTo>
                <a:cubicBezTo>
                  <a:pt x="7580" y="3823"/>
                  <a:pt x="7404" y="3561"/>
                  <a:pt x="7311" y="3419"/>
                </a:cubicBezTo>
                <a:cubicBezTo>
                  <a:pt x="7196" y="3243"/>
                  <a:pt x="7103" y="3136"/>
                  <a:pt x="7018" y="3079"/>
                </a:cubicBezTo>
                <a:cubicBezTo>
                  <a:pt x="6900" y="3000"/>
                  <a:pt x="6893" y="2989"/>
                  <a:pt x="6901" y="2881"/>
                </a:cubicBezTo>
                <a:cubicBezTo>
                  <a:pt x="6909" y="2773"/>
                  <a:pt x="6916" y="2765"/>
                  <a:pt x="7005" y="2757"/>
                </a:cubicBezTo>
                <a:lnTo>
                  <a:pt x="7099" y="2748"/>
                </a:lnTo>
                <a:lnTo>
                  <a:pt x="7091" y="1884"/>
                </a:lnTo>
                <a:lnTo>
                  <a:pt x="7081" y="1021"/>
                </a:lnTo>
                <a:lnTo>
                  <a:pt x="6960" y="784"/>
                </a:lnTo>
                <a:cubicBezTo>
                  <a:pt x="6872" y="613"/>
                  <a:pt x="6796" y="510"/>
                  <a:pt x="6688" y="416"/>
                </a:cubicBezTo>
                <a:cubicBezTo>
                  <a:pt x="6196" y="-13"/>
                  <a:pt x="5446" y="-37"/>
                  <a:pt x="4911" y="359"/>
                </a:cubicBezTo>
                <a:lnTo>
                  <a:pt x="4774" y="461"/>
                </a:lnTo>
                <a:lnTo>
                  <a:pt x="4700" y="405"/>
                </a:lnTo>
                <a:cubicBezTo>
                  <a:pt x="4592" y="323"/>
                  <a:pt x="4537" y="331"/>
                  <a:pt x="4561" y="424"/>
                </a:cubicBezTo>
                <a:cubicBezTo>
                  <a:pt x="4572" y="466"/>
                  <a:pt x="4584" y="512"/>
                  <a:pt x="4587" y="528"/>
                </a:cubicBezTo>
                <a:cubicBezTo>
                  <a:pt x="4589" y="543"/>
                  <a:pt x="4556" y="552"/>
                  <a:pt x="4513" y="548"/>
                </a:cubicBezTo>
                <a:cubicBezTo>
                  <a:pt x="4431" y="539"/>
                  <a:pt x="4320" y="582"/>
                  <a:pt x="4320" y="622"/>
                </a:cubicBezTo>
                <a:cubicBezTo>
                  <a:pt x="4320" y="635"/>
                  <a:pt x="4361" y="661"/>
                  <a:pt x="4413" y="681"/>
                </a:cubicBezTo>
                <a:cubicBezTo>
                  <a:pt x="4573" y="743"/>
                  <a:pt x="4581" y="757"/>
                  <a:pt x="4521" y="870"/>
                </a:cubicBezTo>
                <a:cubicBezTo>
                  <a:pt x="4451" y="1002"/>
                  <a:pt x="4433" y="1103"/>
                  <a:pt x="4414" y="1453"/>
                </a:cubicBezTo>
                <a:cubicBezTo>
                  <a:pt x="4389" y="1924"/>
                  <a:pt x="4481" y="2224"/>
                  <a:pt x="4723" y="2464"/>
                </a:cubicBezTo>
                <a:cubicBezTo>
                  <a:pt x="4822" y="2562"/>
                  <a:pt x="5043" y="2683"/>
                  <a:pt x="5216" y="2736"/>
                </a:cubicBezTo>
                <a:cubicBezTo>
                  <a:pt x="5257" y="2748"/>
                  <a:pt x="5266" y="2775"/>
                  <a:pt x="5259" y="2867"/>
                </a:cubicBezTo>
                <a:lnTo>
                  <a:pt x="5249" y="2984"/>
                </a:lnTo>
                <a:lnTo>
                  <a:pt x="5077" y="3034"/>
                </a:lnTo>
                <a:cubicBezTo>
                  <a:pt x="4983" y="3062"/>
                  <a:pt x="4803" y="3110"/>
                  <a:pt x="4677" y="3142"/>
                </a:cubicBezTo>
                <a:cubicBezTo>
                  <a:pt x="4245" y="3251"/>
                  <a:pt x="4119" y="3355"/>
                  <a:pt x="3985" y="3711"/>
                </a:cubicBezTo>
                <a:cubicBezTo>
                  <a:pt x="3864" y="4031"/>
                  <a:pt x="3627" y="4887"/>
                  <a:pt x="3627" y="5003"/>
                </a:cubicBezTo>
                <a:cubicBezTo>
                  <a:pt x="3628" y="5129"/>
                  <a:pt x="3576" y="5435"/>
                  <a:pt x="3549" y="5464"/>
                </a:cubicBezTo>
                <a:cubicBezTo>
                  <a:pt x="3531" y="5484"/>
                  <a:pt x="2323" y="5262"/>
                  <a:pt x="2201" y="5216"/>
                </a:cubicBezTo>
                <a:cubicBezTo>
                  <a:pt x="2162" y="5201"/>
                  <a:pt x="2108" y="5166"/>
                  <a:pt x="2082" y="5138"/>
                </a:cubicBezTo>
                <a:cubicBezTo>
                  <a:pt x="2016" y="5067"/>
                  <a:pt x="1924" y="4833"/>
                  <a:pt x="1900" y="4676"/>
                </a:cubicBezTo>
                <a:cubicBezTo>
                  <a:pt x="1876" y="4522"/>
                  <a:pt x="1849" y="4500"/>
                  <a:pt x="1757" y="4559"/>
                </a:cubicBezTo>
                <a:cubicBezTo>
                  <a:pt x="1705" y="4592"/>
                  <a:pt x="1683" y="4637"/>
                  <a:pt x="1669" y="4740"/>
                </a:cubicBezTo>
                <a:cubicBezTo>
                  <a:pt x="1631" y="5012"/>
                  <a:pt x="1540" y="5022"/>
                  <a:pt x="1182" y="4791"/>
                </a:cubicBezTo>
                <a:cubicBezTo>
                  <a:pt x="942" y="4636"/>
                  <a:pt x="872" y="4631"/>
                  <a:pt x="790" y="4765"/>
                </a:cubicBezTo>
                <a:cubicBezTo>
                  <a:pt x="727" y="4868"/>
                  <a:pt x="728" y="4974"/>
                  <a:pt x="795" y="5115"/>
                </a:cubicBezTo>
                <a:cubicBezTo>
                  <a:pt x="906" y="5350"/>
                  <a:pt x="1324" y="5588"/>
                  <a:pt x="1799" y="5686"/>
                </a:cubicBezTo>
                <a:cubicBezTo>
                  <a:pt x="1949" y="5717"/>
                  <a:pt x="2388" y="5844"/>
                  <a:pt x="2774" y="5970"/>
                </a:cubicBezTo>
                <a:cubicBezTo>
                  <a:pt x="3159" y="6095"/>
                  <a:pt x="3549" y="6214"/>
                  <a:pt x="3640" y="6234"/>
                </a:cubicBezTo>
                <a:cubicBezTo>
                  <a:pt x="3732" y="6253"/>
                  <a:pt x="3812" y="6278"/>
                  <a:pt x="3819" y="6288"/>
                </a:cubicBezTo>
                <a:cubicBezTo>
                  <a:pt x="3825" y="6298"/>
                  <a:pt x="3838" y="6380"/>
                  <a:pt x="3846" y="6470"/>
                </a:cubicBezTo>
                <a:cubicBezTo>
                  <a:pt x="3855" y="6559"/>
                  <a:pt x="3869" y="6670"/>
                  <a:pt x="3876" y="6716"/>
                </a:cubicBezTo>
                <a:cubicBezTo>
                  <a:pt x="3883" y="6761"/>
                  <a:pt x="3895" y="6861"/>
                  <a:pt x="3903" y="6937"/>
                </a:cubicBezTo>
                <a:cubicBezTo>
                  <a:pt x="3911" y="7013"/>
                  <a:pt x="3925" y="7109"/>
                  <a:pt x="3933" y="7151"/>
                </a:cubicBezTo>
                <a:cubicBezTo>
                  <a:pt x="3941" y="7192"/>
                  <a:pt x="3953" y="7261"/>
                  <a:pt x="3959" y="7303"/>
                </a:cubicBezTo>
                <a:cubicBezTo>
                  <a:pt x="4001" y="7598"/>
                  <a:pt x="4070" y="7827"/>
                  <a:pt x="4174" y="8023"/>
                </a:cubicBezTo>
                <a:cubicBezTo>
                  <a:pt x="4242" y="8152"/>
                  <a:pt x="4451" y="8322"/>
                  <a:pt x="4815" y="8542"/>
                </a:cubicBezTo>
                <a:cubicBezTo>
                  <a:pt x="5009" y="8660"/>
                  <a:pt x="5048" y="8695"/>
                  <a:pt x="5042" y="8748"/>
                </a:cubicBezTo>
                <a:cubicBezTo>
                  <a:pt x="5029" y="8850"/>
                  <a:pt x="4968" y="8895"/>
                  <a:pt x="4457" y="9178"/>
                </a:cubicBezTo>
                <a:cubicBezTo>
                  <a:pt x="4018" y="9420"/>
                  <a:pt x="3969" y="9441"/>
                  <a:pt x="3928" y="9402"/>
                </a:cubicBezTo>
                <a:cubicBezTo>
                  <a:pt x="3888" y="9363"/>
                  <a:pt x="3888" y="9345"/>
                  <a:pt x="3936" y="9211"/>
                </a:cubicBezTo>
                <a:cubicBezTo>
                  <a:pt x="4013" y="8995"/>
                  <a:pt x="4008" y="8684"/>
                  <a:pt x="3924" y="8530"/>
                </a:cubicBezTo>
                <a:cubicBezTo>
                  <a:pt x="3696" y="8115"/>
                  <a:pt x="3224" y="7927"/>
                  <a:pt x="2593" y="7999"/>
                </a:cubicBezTo>
                <a:cubicBezTo>
                  <a:pt x="2280" y="8034"/>
                  <a:pt x="2048" y="8132"/>
                  <a:pt x="1831" y="8321"/>
                </a:cubicBezTo>
                <a:cubicBezTo>
                  <a:pt x="1715" y="8422"/>
                  <a:pt x="1683" y="8438"/>
                  <a:pt x="1669" y="8403"/>
                </a:cubicBezTo>
                <a:cubicBezTo>
                  <a:pt x="1659" y="8379"/>
                  <a:pt x="1658" y="8341"/>
                  <a:pt x="1667" y="8318"/>
                </a:cubicBezTo>
                <a:cubicBezTo>
                  <a:pt x="1688" y="8264"/>
                  <a:pt x="1618" y="8263"/>
                  <a:pt x="1573" y="8316"/>
                </a:cubicBezTo>
                <a:cubicBezTo>
                  <a:pt x="1554" y="8338"/>
                  <a:pt x="1543" y="8390"/>
                  <a:pt x="1548" y="8432"/>
                </a:cubicBezTo>
                <a:cubicBezTo>
                  <a:pt x="1557" y="8504"/>
                  <a:pt x="1550" y="8509"/>
                  <a:pt x="1384" y="8538"/>
                </a:cubicBezTo>
                <a:cubicBezTo>
                  <a:pt x="1183" y="8573"/>
                  <a:pt x="1045" y="8648"/>
                  <a:pt x="903" y="8800"/>
                </a:cubicBezTo>
                <a:cubicBezTo>
                  <a:pt x="731" y="8983"/>
                  <a:pt x="712" y="9097"/>
                  <a:pt x="712" y="9952"/>
                </a:cubicBezTo>
                <a:lnTo>
                  <a:pt x="712" y="10707"/>
                </a:lnTo>
                <a:lnTo>
                  <a:pt x="813" y="10707"/>
                </a:lnTo>
                <a:cubicBezTo>
                  <a:pt x="934" y="10707"/>
                  <a:pt x="1154" y="10605"/>
                  <a:pt x="1266" y="10497"/>
                </a:cubicBezTo>
                <a:cubicBezTo>
                  <a:pt x="1415" y="10353"/>
                  <a:pt x="1487" y="10201"/>
                  <a:pt x="1505" y="9991"/>
                </a:cubicBezTo>
                <a:cubicBezTo>
                  <a:pt x="1529" y="9725"/>
                  <a:pt x="1562" y="9707"/>
                  <a:pt x="1702" y="9893"/>
                </a:cubicBezTo>
                <a:cubicBezTo>
                  <a:pt x="1802" y="10027"/>
                  <a:pt x="1917" y="10120"/>
                  <a:pt x="2181" y="10276"/>
                </a:cubicBezTo>
                <a:cubicBezTo>
                  <a:pt x="2226" y="10303"/>
                  <a:pt x="2258" y="10343"/>
                  <a:pt x="2253" y="10368"/>
                </a:cubicBezTo>
                <a:cubicBezTo>
                  <a:pt x="2240" y="10428"/>
                  <a:pt x="1897" y="10624"/>
                  <a:pt x="1803" y="10624"/>
                </a:cubicBezTo>
                <a:cubicBezTo>
                  <a:pt x="1679" y="10624"/>
                  <a:pt x="1436" y="10757"/>
                  <a:pt x="1332" y="10882"/>
                </a:cubicBezTo>
                <a:cubicBezTo>
                  <a:pt x="1175" y="11072"/>
                  <a:pt x="714" y="12003"/>
                  <a:pt x="712" y="12135"/>
                </a:cubicBezTo>
                <a:cubicBezTo>
                  <a:pt x="711" y="12162"/>
                  <a:pt x="673" y="12265"/>
                  <a:pt x="628" y="12363"/>
                </a:cubicBezTo>
                <a:cubicBezTo>
                  <a:pt x="559" y="12511"/>
                  <a:pt x="527" y="12549"/>
                  <a:pt x="430" y="12593"/>
                </a:cubicBezTo>
                <a:cubicBezTo>
                  <a:pt x="367" y="12621"/>
                  <a:pt x="257" y="12705"/>
                  <a:pt x="187" y="12777"/>
                </a:cubicBezTo>
                <a:cubicBezTo>
                  <a:pt x="11" y="12959"/>
                  <a:pt x="-16" y="13097"/>
                  <a:pt x="7" y="13690"/>
                </a:cubicBezTo>
                <a:cubicBezTo>
                  <a:pt x="35" y="14412"/>
                  <a:pt x="206" y="15337"/>
                  <a:pt x="382" y="15718"/>
                </a:cubicBezTo>
                <a:cubicBezTo>
                  <a:pt x="470" y="15909"/>
                  <a:pt x="682" y="16066"/>
                  <a:pt x="1371" y="16451"/>
                </a:cubicBezTo>
                <a:cubicBezTo>
                  <a:pt x="1568" y="16561"/>
                  <a:pt x="1739" y="16661"/>
                  <a:pt x="1752" y="16673"/>
                </a:cubicBezTo>
                <a:cubicBezTo>
                  <a:pt x="1766" y="16685"/>
                  <a:pt x="1529" y="17296"/>
                  <a:pt x="1226" y="18031"/>
                </a:cubicBezTo>
                <a:cubicBezTo>
                  <a:pt x="924" y="18765"/>
                  <a:pt x="670" y="19407"/>
                  <a:pt x="662" y="19457"/>
                </a:cubicBezTo>
                <a:cubicBezTo>
                  <a:pt x="651" y="19533"/>
                  <a:pt x="658" y="19546"/>
                  <a:pt x="707" y="19546"/>
                </a:cubicBezTo>
                <a:cubicBezTo>
                  <a:pt x="740" y="19546"/>
                  <a:pt x="770" y="19528"/>
                  <a:pt x="775" y="19506"/>
                </a:cubicBezTo>
                <a:cubicBezTo>
                  <a:pt x="780" y="19483"/>
                  <a:pt x="1278" y="18960"/>
                  <a:pt x="1883" y="18343"/>
                </a:cubicBezTo>
                <a:cubicBezTo>
                  <a:pt x="3064" y="17137"/>
                  <a:pt x="2980" y="17205"/>
                  <a:pt x="3189" y="17282"/>
                </a:cubicBezTo>
                <a:lnTo>
                  <a:pt x="3265" y="17310"/>
                </a:lnTo>
                <a:lnTo>
                  <a:pt x="3255" y="19381"/>
                </a:lnTo>
                <a:lnTo>
                  <a:pt x="3246" y="21453"/>
                </a:lnTo>
                <a:lnTo>
                  <a:pt x="3310" y="21453"/>
                </a:lnTo>
                <a:lnTo>
                  <a:pt x="3374" y="21453"/>
                </a:lnTo>
                <a:lnTo>
                  <a:pt x="3381" y="19401"/>
                </a:lnTo>
                <a:lnTo>
                  <a:pt x="3389" y="17350"/>
                </a:lnTo>
                <a:lnTo>
                  <a:pt x="3575" y="17359"/>
                </a:lnTo>
                <a:lnTo>
                  <a:pt x="3761" y="17368"/>
                </a:lnTo>
                <a:lnTo>
                  <a:pt x="4005" y="17608"/>
                </a:lnTo>
                <a:cubicBezTo>
                  <a:pt x="4139" y="17740"/>
                  <a:pt x="4604" y="18209"/>
                  <a:pt x="5038" y="18651"/>
                </a:cubicBezTo>
                <a:cubicBezTo>
                  <a:pt x="5795" y="19421"/>
                  <a:pt x="5829" y="19461"/>
                  <a:pt x="5882" y="19626"/>
                </a:cubicBezTo>
                <a:cubicBezTo>
                  <a:pt x="5935" y="19793"/>
                  <a:pt x="6010" y="19906"/>
                  <a:pt x="6067" y="19906"/>
                </a:cubicBezTo>
                <a:cubicBezTo>
                  <a:pt x="6129" y="19906"/>
                  <a:pt x="6121" y="19823"/>
                  <a:pt x="6041" y="19627"/>
                </a:cubicBezTo>
                <a:cubicBezTo>
                  <a:pt x="5994" y="19514"/>
                  <a:pt x="5867" y="19205"/>
                  <a:pt x="5757" y="18939"/>
                </a:cubicBezTo>
                <a:cubicBezTo>
                  <a:pt x="5647" y="18673"/>
                  <a:pt x="5529" y="18389"/>
                  <a:pt x="5496" y="18309"/>
                </a:cubicBezTo>
                <a:lnTo>
                  <a:pt x="5435" y="18162"/>
                </a:lnTo>
                <a:lnTo>
                  <a:pt x="5537" y="18122"/>
                </a:lnTo>
                <a:cubicBezTo>
                  <a:pt x="5593" y="18099"/>
                  <a:pt x="5781" y="18067"/>
                  <a:pt x="5955" y="18051"/>
                </a:cubicBezTo>
                <a:cubicBezTo>
                  <a:pt x="6334" y="18015"/>
                  <a:pt x="6340" y="18018"/>
                  <a:pt x="6386" y="18283"/>
                </a:cubicBezTo>
                <a:cubicBezTo>
                  <a:pt x="6415" y="18451"/>
                  <a:pt x="6412" y="18476"/>
                  <a:pt x="6353" y="18598"/>
                </a:cubicBezTo>
                <a:cubicBezTo>
                  <a:pt x="6311" y="18683"/>
                  <a:pt x="6283" y="18805"/>
                  <a:pt x="6273" y="18941"/>
                </a:cubicBezTo>
                <a:cubicBezTo>
                  <a:pt x="6259" y="19143"/>
                  <a:pt x="6261" y="19155"/>
                  <a:pt x="6328" y="19198"/>
                </a:cubicBezTo>
                <a:cubicBezTo>
                  <a:pt x="6510" y="19313"/>
                  <a:pt x="6788" y="19340"/>
                  <a:pt x="7099" y="19272"/>
                </a:cubicBezTo>
                <a:cubicBezTo>
                  <a:pt x="7172" y="19257"/>
                  <a:pt x="7369" y="19237"/>
                  <a:pt x="7537" y="19229"/>
                </a:cubicBezTo>
                <a:cubicBezTo>
                  <a:pt x="7873" y="19212"/>
                  <a:pt x="8074" y="19155"/>
                  <a:pt x="8262" y="19024"/>
                </a:cubicBezTo>
                <a:cubicBezTo>
                  <a:pt x="8450" y="18892"/>
                  <a:pt x="8494" y="18680"/>
                  <a:pt x="8348" y="18603"/>
                </a:cubicBezTo>
                <a:cubicBezTo>
                  <a:pt x="8312" y="18584"/>
                  <a:pt x="8052" y="18555"/>
                  <a:pt x="7750" y="18537"/>
                </a:cubicBezTo>
                <a:cubicBezTo>
                  <a:pt x="7129" y="18501"/>
                  <a:pt x="7067" y="18480"/>
                  <a:pt x="7069" y="18310"/>
                </a:cubicBezTo>
                <a:cubicBezTo>
                  <a:pt x="7077" y="17249"/>
                  <a:pt x="7040" y="14999"/>
                  <a:pt x="7011" y="14865"/>
                </a:cubicBezTo>
                <a:cubicBezTo>
                  <a:pt x="6965" y="14647"/>
                  <a:pt x="6863" y="14459"/>
                  <a:pt x="6717" y="14323"/>
                </a:cubicBezTo>
                <a:cubicBezTo>
                  <a:pt x="6567" y="14182"/>
                  <a:pt x="6453" y="14135"/>
                  <a:pt x="6169" y="14094"/>
                </a:cubicBezTo>
                <a:lnTo>
                  <a:pt x="5943" y="14062"/>
                </a:lnTo>
                <a:lnTo>
                  <a:pt x="5878" y="13918"/>
                </a:lnTo>
                <a:lnTo>
                  <a:pt x="5812" y="13775"/>
                </a:lnTo>
                <a:lnTo>
                  <a:pt x="5946" y="13680"/>
                </a:lnTo>
                <a:cubicBezTo>
                  <a:pt x="6020" y="13627"/>
                  <a:pt x="6105" y="13559"/>
                  <a:pt x="6134" y="13528"/>
                </a:cubicBezTo>
                <a:lnTo>
                  <a:pt x="6188" y="13471"/>
                </a:lnTo>
                <a:lnTo>
                  <a:pt x="6305" y="13537"/>
                </a:lnTo>
                <a:cubicBezTo>
                  <a:pt x="6370" y="13573"/>
                  <a:pt x="7341" y="14113"/>
                  <a:pt x="8462" y="14737"/>
                </a:cubicBezTo>
                <a:cubicBezTo>
                  <a:pt x="9942" y="15561"/>
                  <a:pt x="10524" y="15872"/>
                  <a:pt x="10588" y="15872"/>
                </a:cubicBezTo>
                <a:cubicBezTo>
                  <a:pt x="10653" y="15872"/>
                  <a:pt x="11282" y="15535"/>
                  <a:pt x="12901" y="14633"/>
                </a:cubicBezTo>
                <a:cubicBezTo>
                  <a:pt x="14124" y="13952"/>
                  <a:pt x="15155" y="13380"/>
                  <a:pt x="15190" y="13362"/>
                </a:cubicBezTo>
                <a:cubicBezTo>
                  <a:pt x="15258" y="13328"/>
                  <a:pt x="15342" y="13372"/>
                  <a:pt x="15750" y="13657"/>
                </a:cubicBezTo>
                <a:lnTo>
                  <a:pt x="15888" y="13753"/>
                </a:lnTo>
                <a:lnTo>
                  <a:pt x="15793" y="13847"/>
                </a:lnTo>
                <a:cubicBezTo>
                  <a:pt x="15741" y="13899"/>
                  <a:pt x="15679" y="14000"/>
                  <a:pt x="15655" y="14071"/>
                </a:cubicBezTo>
                <a:lnTo>
                  <a:pt x="15613" y="14201"/>
                </a:lnTo>
                <a:lnTo>
                  <a:pt x="15311" y="14216"/>
                </a:lnTo>
                <a:cubicBezTo>
                  <a:pt x="15043" y="14230"/>
                  <a:pt x="14991" y="14241"/>
                  <a:pt x="14852" y="14316"/>
                </a:cubicBezTo>
                <a:cubicBezTo>
                  <a:pt x="14664" y="14418"/>
                  <a:pt x="14533" y="14606"/>
                  <a:pt x="14487" y="14843"/>
                </a:cubicBezTo>
                <a:cubicBezTo>
                  <a:pt x="14424" y="15163"/>
                  <a:pt x="14274" y="17934"/>
                  <a:pt x="14316" y="17989"/>
                </a:cubicBezTo>
                <a:cubicBezTo>
                  <a:pt x="14329" y="18006"/>
                  <a:pt x="14329" y="18068"/>
                  <a:pt x="14316" y="18127"/>
                </a:cubicBezTo>
                <a:cubicBezTo>
                  <a:pt x="14300" y="18204"/>
                  <a:pt x="14268" y="18250"/>
                  <a:pt x="14203" y="18290"/>
                </a:cubicBezTo>
                <a:cubicBezTo>
                  <a:pt x="14153" y="18320"/>
                  <a:pt x="14111" y="18360"/>
                  <a:pt x="14110" y="18378"/>
                </a:cubicBezTo>
                <a:cubicBezTo>
                  <a:pt x="14108" y="18439"/>
                  <a:pt x="14052" y="18445"/>
                  <a:pt x="14029" y="18387"/>
                </a:cubicBezTo>
                <a:cubicBezTo>
                  <a:pt x="14007" y="18329"/>
                  <a:pt x="14006" y="18329"/>
                  <a:pt x="13939" y="18398"/>
                </a:cubicBezTo>
                <a:cubicBezTo>
                  <a:pt x="13870" y="18469"/>
                  <a:pt x="13793" y="18468"/>
                  <a:pt x="13854" y="18397"/>
                </a:cubicBezTo>
                <a:cubicBezTo>
                  <a:pt x="13909" y="18334"/>
                  <a:pt x="13813" y="18349"/>
                  <a:pt x="13752" y="18413"/>
                </a:cubicBezTo>
                <a:cubicBezTo>
                  <a:pt x="13693" y="18476"/>
                  <a:pt x="13630" y="18458"/>
                  <a:pt x="13685" y="18394"/>
                </a:cubicBezTo>
                <a:cubicBezTo>
                  <a:pt x="13717" y="18356"/>
                  <a:pt x="13710" y="18354"/>
                  <a:pt x="13622" y="18372"/>
                </a:cubicBezTo>
                <a:cubicBezTo>
                  <a:pt x="13567" y="18383"/>
                  <a:pt x="13502" y="18409"/>
                  <a:pt x="13478" y="18430"/>
                </a:cubicBezTo>
                <a:cubicBezTo>
                  <a:pt x="13415" y="18483"/>
                  <a:pt x="13373" y="18479"/>
                  <a:pt x="13337" y="18414"/>
                </a:cubicBezTo>
                <a:cubicBezTo>
                  <a:pt x="13272" y="18297"/>
                  <a:pt x="12972" y="18369"/>
                  <a:pt x="12913" y="18516"/>
                </a:cubicBezTo>
                <a:cubicBezTo>
                  <a:pt x="12870" y="18624"/>
                  <a:pt x="12875" y="18885"/>
                  <a:pt x="12923" y="18957"/>
                </a:cubicBezTo>
                <a:cubicBezTo>
                  <a:pt x="12945" y="18990"/>
                  <a:pt x="13049" y="19058"/>
                  <a:pt x="13155" y="19109"/>
                </a:cubicBezTo>
                <a:cubicBezTo>
                  <a:pt x="13343" y="19198"/>
                  <a:pt x="13358" y="19200"/>
                  <a:pt x="13835" y="19218"/>
                </a:cubicBezTo>
                <a:cubicBezTo>
                  <a:pt x="14104" y="19229"/>
                  <a:pt x="14356" y="19245"/>
                  <a:pt x="14396" y="19255"/>
                </a:cubicBezTo>
                <a:cubicBezTo>
                  <a:pt x="14635" y="19316"/>
                  <a:pt x="14966" y="19275"/>
                  <a:pt x="15089" y="19169"/>
                </a:cubicBezTo>
                <a:cubicBezTo>
                  <a:pt x="15141" y="19123"/>
                  <a:pt x="15146" y="19093"/>
                  <a:pt x="15134" y="18828"/>
                </a:cubicBezTo>
                <a:cubicBezTo>
                  <a:pt x="15124" y="18603"/>
                  <a:pt x="15106" y="18509"/>
                  <a:pt x="15056" y="18408"/>
                </a:cubicBezTo>
                <a:cubicBezTo>
                  <a:pt x="15020" y="18337"/>
                  <a:pt x="14998" y="18268"/>
                  <a:pt x="15006" y="18255"/>
                </a:cubicBezTo>
                <a:cubicBezTo>
                  <a:pt x="15046" y="18193"/>
                  <a:pt x="15941" y="18263"/>
                  <a:pt x="15985" y="18332"/>
                </a:cubicBezTo>
                <a:cubicBezTo>
                  <a:pt x="15991" y="18342"/>
                  <a:pt x="15887" y="18617"/>
                  <a:pt x="15752" y="18942"/>
                </a:cubicBezTo>
                <a:cubicBezTo>
                  <a:pt x="15379" y="19840"/>
                  <a:pt x="15341" y="19934"/>
                  <a:pt x="15341" y="19964"/>
                </a:cubicBezTo>
                <a:cubicBezTo>
                  <a:pt x="15341" y="19979"/>
                  <a:pt x="15374" y="19988"/>
                  <a:pt x="15416" y="19983"/>
                </a:cubicBezTo>
                <a:cubicBezTo>
                  <a:pt x="15483" y="19975"/>
                  <a:pt x="15502" y="19949"/>
                  <a:pt x="15564" y="19781"/>
                </a:cubicBezTo>
                <a:cubicBezTo>
                  <a:pt x="15603" y="19675"/>
                  <a:pt x="15668" y="19549"/>
                  <a:pt x="15709" y="19501"/>
                </a:cubicBezTo>
                <a:cubicBezTo>
                  <a:pt x="15750" y="19453"/>
                  <a:pt x="16207" y="18984"/>
                  <a:pt x="16723" y="18459"/>
                </a:cubicBezTo>
                <a:cubicBezTo>
                  <a:pt x="17754" y="17412"/>
                  <a:pt x="17654" y="17489"/>
                  <a:pt x="18002" y="17466"/>
                </a:cubicBezTo>
                <a:lnTo>
                  <a:pt x="18074" y="17461"/>
                </a:lnTo>
                <a:lnTo>
                  <a:pt x="18082" y="19512"/>
                </a:lnTo>
                <a:lnTo>
                  <a:pt x="18089" y="21563"/>
                </a:lnTo>
                <a:lnTo>
                  <a:pt x="18217" y="21563"/>
                </a:lnTo>
                <a:lnTo>
                  <a:pt x="18208" y="19535"/>
                </a:lnTo>
                <a:cubicBezTo>
                  <a:pt x="18201" y="18245"/>
                  <a:pt x="18208" y="17489"/>
                  <a:pt x="18226" y="17458"/>
                </a:cubicBezTo>
                <a:cubicBezTo>
                  <a:pt x="18242" y="17431"/>
                  <a:pt x="18306" y="17394"/>
                  <a:pt x="18369" y="17377"/>
                </a:cubicBezTo>
                <a:lnTo>
                  <a:pt x="18483" y="17344"/>
                </a:lnTo>
                <a:lnTo>
                  <a:pt x="19080" y="17953"/>
                </a:lnTo>
                <a:cubicBezTo>
                  <a:pt x="20802" y="19709"/>
                  <a:pt x="20673" y="19567"/>
                  <a:pt x="20762" y="19803"/>
                </a:cubicBezTo>
                <a:cubicBezTo>
                  <a:pt x="20823" y="19963"/>
                  <a:pt x="20855" y="20016"/>
                  <a:pt x="20895" y="20016"/>
                </a:cubicBezTo>
                <a:cubicBezTo>
                  <a:pt x="20924" y="20016"/>
                  <a:pt x="20955" y="20005"/>
                  <a:pt x="20964" y="19991"/>
                </a:cubicBezTo>
                <a:cubicBezTo>
                  <a:pt x="20979" y="19968"/>
                  <a:pt x="20879" y="19685"/>
                  <a:pt x="20792" y="19505"/>
                </a:cubicBezTo>
                <a:cubicBezTo>
                  <a:pt x="20770" y="19459"/>
                  <a:pt x="20514" y="18839"/>
                  <a:pt x="20222" y="18126"/>
                </a:cubicBezTo>
                <a:cubicBezTo>
                  <a:pt x="19664" y="16760"/>
                  <a:pt x="19672" y="16789"/>
                  <a:pt x="19819" y="16726"/>
                </a:cubicBezTo>
                <a:cubicBezTo>
                  <a:pt x="19852" y="16712"/>
                  <a:pt x="19929" y="16670"/>
                  <a:pt x="19992" y="16633"/>
                </a:cubicBezTo>
                <a:cubicBezTo>
                  <a:pt x="20055" y="16595"/>
                  <a:pt x="20190" y="16519"/>
                  <a:pt x="20292" y="16462"/>
                </a:cubicBezTo>
                <a:cubicBezTo>
                  <a:pt x="20551" y="16320"/>
                  <a:pt x="20935" y="16053"/>
                  <a:pt x="21005" y="15967"/>
                </a:cubicBezTo>
                <a:cubicBezTo>
                  <a:pt x="21154" y="15784"/>
                  <a:pt x="21257" y="15397"/>
                  <a:pt x="21425" y="14381"/>
                </a:cubicBezTo>
                <a:cubicBezTo>
                  <a:pt x="21433" y="14327"/>
                  <a:pt x="21446" y="14040"/>
                  <a:pt x="21453" y="13742"/>
                </a:cubicBezTo>
                <a:cubicBezTo>
                  <a:pt x="21467" y="13144"/>
                  <a:pt x="21452" y="13065"/>
                  <a:pt x="21294" y="12903"/>
                </a:cubicBezTo>
                <a:cubicBezTo>
                  <a:pt x="21242" y="12849"/>
                  <a:pt x="21178" y="12715"/>
                  <a:pt x="21113" y="12525"/>
                </a:cubicBezTo>
                <a:cubicBezTo>
                  <a:pt x="20923" y="11975"/>
                  <a:pt x="20641" y="11382"/>
                  <a:pt x="20472" y="11182"/>
                </a:cubicBezTo>
                <a:cubicBezTo>
                  <a:pt x="20417" y="11116"/>
                  <a:pt x="20306" y="11027"/>
                  <a:pt x="20224" y="10983"/>
                </a:cubicBezTo>
                <a:cubicBezTo>
                  <a:pt x="20080" y="10904"/>
                  <a:pt x="19958" y="10760"/>
                  <a:pt x="19991" y="10709"/>
                </a:cubicBezTo>
                <a:cubicBezTo>
                  <a:pt x="20000" y="10694"/>
                  <a:pt x="20088" y="10637"/>
                  <a:pt x="20186" y="10580"/>
                </a:cubicBezTo>
                <a:cubicBezTo>
                  <a:pt x="20413" y="10450"/>
                  <a:pt x="20436" y="10421"/>
                  <a:pt x="20436" y="10260"/>
                </a:cubicBezTo>
                <a:cubicBezTo>
                  <a:pt x="20436" y="10135"/>
                  <a:pt x="20428" y="10123"/>
                  <a:pt x="20314" y="10046"/>
                </a:cubicBezTo>
                <a:cubicBezTo>
                  <a:pt x="20066" y="9879"/>
                  <a:pt x="20084" y="9910"/>
                  <a:pt x="20146" y="9752"/>
                </a:cubicBezTo>
                <a:cubicBezTo>
                  <a:pt x="20177" y="9675"/>
                  <a:pt x="20222" y="9512"/>
                  <a:pt x="20246" y="9391"/>
                </a:cubicBezTo>
                <a:cubicBezTo>
                  <a:pt x="20299" y="9121"/>
                  <a:pt x="20260" y="8874"/>
                  <a:pt x="20147" y="8757"/>
                </a:cubicBezTo>
                <a:lnTo>
                  <a:pt x="20078" y="8686"/>
                </a:lnTo>
                <a:lnTo>
                  <a:pt x="20158" y="8624"/>
                </a:lnTo>
                <a:cubicBezTo>
                  <a:pt x="20231" y="8567"/>
                  <a:pt x="20234" y="8558"/>
                  <a:pt x="20192" y="8524"/>
                </a:cubicBezTo>
                <a:cubicBezTo>
                  <a:pt x="20155" y="8495"/>
                  <a:pt x="20127" y="8493"/>
                  <a:pt x="20061" y="8517"/>
                </a:cubicBezTo>
                <a:cubicBezTo>
                  <a:pt x="19981" y="8546"/>
                  <a:pt x="19972" y="8543"/>
                  <a:pt x="19909" y="8446"/>
                </a:cubicBezTo>
                <a:cubicBezTo>
                  <a:pt x="19869" y="8386"/>
                  <a:pt x="19780" y="8311"/>
                  <a:pt x="19688" y="8262"/>
                </a:cubicBezTo>
                <a:cubicBezTo>
                  <a:pt x="19538" y="8182"/>
                  <a:pt x="19525" y="8180"/>
                  <a:pt x="19205" y="8189"/>
                </a:cubicBezTo>
                <a:cubicBezTo>
                  <a:pt x="18272" y="8215"/>
                  <a:pt x="18274" y="8216"/>
                  <a:pt x="18597" y="8008"/>
                </a:cubicBezTo>
                <a:cubicBezTo>
                  <a:pt x="18993" y="7755"/>
                  <a:pt x="19151" y="7587"/>
                  <a:pt x="19220" y="7347"/>
                </a:cubicBezTo>
                <a:cubicBezTo>
                  <a:pt x="19232" y="7304"/>
                  <a:pt x="19246" y="7256"/>
                  <a:pt x="19250" y="7240"/>
                </a:cubicBezTo>
                <a:cubicBezTo>
                  <a:pt x="19285" y="7122"/>
                  <a:pt x="19334" y="6874"/>
                  <a:pt x="19361" y="6674"/>
                </a:cubicBezTo>
                <a:cubicBezTo>
                  <a:pt x="19368" y="6621"/>
                  <a:pt x="19381" y="6528"/>
                  <a:pt x="19389" y="6467"/>
                </a:cubicBezTo>
                <a:cubicBezTo>
                  <a:pt x="19441" y="6104"/>
                  <a:pt x="19447" y="6042"/>
                  <a:pt x="19474" y="5624"/>
                </a:cubicBezTo>
                <a:lnTo>
                  <a:pt x="19492" y="5334"/>
                </a:lnTo>
                <a:lnTo>
                  <a:pt x="19599" y="5247"/>
                </a:lnTo>
                <a:cubicBezTo>
                  <a:pt x="19918" y="4984"/>
                  <a:pt x="20581" y="4517"/>
                  <a:pt x="20786" y="4410"/>
                </a:cubicBezTo>
                <a:cubicBezTo>
                  <a:pt x="21064" y="4265"/>
                  <a:pt x="21422" y="3939"/>
                  <a:pt x="21518" y="3745"/>
                </a:cubicBezTo>
                <a:cubicBezTo>
                  <a:pt x="21561" y="3658"/>
                  <a:pt x="21582" y="3570"/>
                  <a:pt x="21583" y="3490"/>
                </a:cubicBezTo>
                <a:cubicBezTo>
                  <a:pt x="21584" y="3358"/>
                  <a:pt x="21529" y="3248"/>
                  <a:pt x="21425" y="3207"/>
                </a:cubicBezTo>
                <a:cubicBezTo>
                  <a:pt x="21304" y="3157"/>
                  <a:pt x="21269" y="3169"/>
                  <a:pt x="21184" y="3289"/>
                </a:cubicBezTo>
                <a:cubicBezTo>
                  <a:pt x="21094" y="3417"/>
                  <a:pt x="20849" y="3635"/>
                  <a:pt x="20796" y="3635"/>
                </a:cubicBezTo>
                <a:cubicBezTo>
                  <a:pt x="20773" y="3635"/>
                  <a:pt x="20718" y="3572"/>
                  <a:pt x="20675" y="3495"/>
                </a:cubicBezTo>
                <a:cubicBezTo>
                  <a:pt x="20595" y="3353"/>
                  <a:pt x="20503" y="3291"/>
                  <a:pt x="20419" y="3323"/>
                </a:cubicBezTo>
                <a:cubicBezTo>
                  <a:pt x="20388" y="3334"/>
                  <a:pt x="20380" y="3358"/>
                  <a:pt x="20392" y="3398"/>
                </a:cubicBezTo>
                <a:cubicBezTo>
                  <a:pt x="20432" y="3527"/>
                  <a:pt x="20440" y="3766"/>
                  <a:pt x="20409" y="3878"/>
                </a:cubicBezTo>
                <a:cubicBezTo>
                  <a:pt x="20385" y="3963"/>
                  <a:pt x="20346" y="4017"/>
                  <a:pt x="20267" y="4072"/>
                </a:cubicBezTo>
                <a:cubicBezTo>
                  <a:pt x="20117" y="4177"/>
                  <a:pt x="19537" y="4481"/>
                  <a:pt x="19520" y="4464"/>
                </a:cubicBezTo>
                <a:cubicBezTo>
                  <a:pt x="19512" y="4457"/>
                  <a:pt x="19504" y="4401"/>
                  <a:pt x="19502" y="4340"/>
                </a:cubicBezTo>
                <a:cubicBezTo>
                  <a:pt x="19485" y="3833"/>
                  <a:pt x="19330" y="3430"/>
                  <a:pt x="19046" y="3157"/>
                </a:cubicBezTo>
                <a:cubicBezTo>
                  <a:pt x="18880" y="2996"/>
                  <a:pt x="18374" y="2706"/>
                  <a:pt x="18034" y="2577"/>
                </a:cubicBezTo>
                <a:cubicBezTo>
                  <a:pt x="17810" y="2492"/>
                  <a:pt x="17558" y="2461"/>
                  <a:pt x="17438" y="2505"/>
                </a:cubicBezTo>
                <a:cubicBezTo>
                  <a:pt x="17385" y="2524"/>
                  <a:pt x="17364" y="2517"/>
                  <a:pt x="17327" y="2462"/>
                </a:cubicBezTo>
                <a:cubicBezTo>
                  <a:pt x="17283" y="2397"/>
                  <a:pt x="17286" y="2391"/>
                  <a:pt x="17392" y="2285"/>
                </a:cubicBezTo>
                <a:cubicBezTo>
                  <a:pt x="17452" y="2224"/>
                  <a:pt x="17555" y="2120"/>
                  <a:pt x="17621" y="2054"/>
                </a:cubicBezTo>
                <a:cubicBezTo>
                  <a:pt x="17809" y="1863"/>
                  <a:pt x="17852" y="1628"/>
                  <a:pt x="17719" y="1518"/>
                </a:cubicBezTo>
                <a:cubicBezTo>
                  <a:pt x="17678" y="1484"/>
                  <a:pt x="17670" y="1457"/>
                  <a:pt x="17688" y="1397"/>
                </a:cubicBezTo>
                <a:cubicBezTo>
                  <a:pt x="17701" y="1355"/>
                  <a:pt x="17711" y="1236"/>
                  <a:pt x="17710" y="1133"/>
                </a:cubicBezTo>
                <a:cubicBezTo>
                  <a:pt x="17709" y="963"/>
                  <a:pt x="17702" y="941"/>
                  <a:pt x="17625" y="873"/>
                </a:cubicBezTo>
                <a:lnTo>
                  <a:pt x="17541" y="799"/>
                </a:lnTo>
                <a:lnTo>
                  <a:pt x="17617" y="751"/>
                </a:lnTo>
                <a:cubicBezTo>
                  <a:pt x="17711" y="692"/>
                  <a:pt x="17673" y="638"/>
                  <a:pt x="17538" y="638"/>
                </a:cubicBezTo>
                <a:cubicBezTo>
                  <a:pt x="17463" y="638"/>
                  <a:pt x="17445" y="625"/>
                  <a:pt x="17427" y="559"/>
                </a:cubicBezTo>
                <a:cubicBezTo>
                  <a:pt x="17415" y="516"/>
                  <a:pt x="17382" y="456"/>
                  <a:pt x="17353" y="425"/>
                </a:cubicBezTo>
                <a:cubicBezTo>
                  <a:pt x="17248" y="313"/>
                  <a:pt x="17147" y="289"/>
                  <a:pt x="16703" y="265"/>
                </a:cubicBezTo>
                <a:cubicBezTo>
                  <a:pt x="16269" y="241"/>
                  <a:pt x="16041" y="199"/>
                  <a:pt x="15818" y="103"/>
                </a:cubicBezTo>
                <a:cubicBezTo>
                  <a:pt x="15662" y="36"/>
                  <a:pt x="15550" y="1"/>
                  <a:pt x="15491" y="0"/>
                </a:cubicBezTo>
                <a:close/>
                <a:moveTo>
                  <a:pt x="1528" y="12585"/>
                </a:moveTo>
                <a:cubicBezTo>
                  <a:pt x="1567" y="12585"/>
                  <a:pt x="1718" y="12622"/>
                  <a:pt x="1864" y="12667"/>
                </a:cubicBezTo>
                <a:cubicBezTo>
                  <a:pt x="2237" y="12781"/>
                  <a:pt x="2548" y="12853"/>
                  <a:pt x="2831" y="12890"/>
                </a:cubicBezTo>
                <a:cubicBezTo>
                  <a:pt x="3302" y="12953"/>
                  <a:pt x="3376" y="12972"/>
                  <a:pt x="3483" y="13067"/>
                </a:cubicBezTo>
                <a:cubicBezTo>
                  <a:pt x="3584" y="13156"/>
                  <a:pt x="3584" y="13158"/>
                  <a:pt x="3601" y="13446"/>
                </a:cubicBezTo>
                <a:cubicBezTo>
                  <a:pt x="3616" y="13705"/>
                  <a:pt x="3626" y="13747"/>
                  <a:pt x="3695" y="13834"/>
                </a:cubicBezTo>
                <a:cubicBezTo>
                  <a:pt x="3737" y="13887"/>
                  <a:pt x="3818" y="13952"/>
                  <a:pt x="3874" y="13978"/>
                </a:cubicBezTo>
                <a:lnTo>
                  <a:pt x="3976" y="14024"/>
                </a:lnTo>
                <a:lnTo>
                  <a:pt x="3976" y="14437"/>
                </a:lnTo>
                <a:lnTo>
                  <a:pt x="3976" y="14848"/>
                </a:lnTo>
                <a:lnTo>
                  <a:pt x="3887" y="14946"/>
                </a:lnTo>
                <a:cubicBezTo>
                  <a:pt x="3769" y="15075"/>
                  <a:pt x="3496" y="15200"/>
                  <a:pt x="3222" y="15251"/>
                </a:cubicBezTo>
                <a:cubicBezTo>
                  <a:pt x="2967" y="15298"/>
                  <a:pt x="2925" y="15301"/>
                  <a:pt x="2908" y="15272"/>
                </a:cubicBezTo>
                <a:cubicBezTo>
                  <a:pt x="2901" y="15260"/>
                  <a:pt x="2823" y="15036"/>
                  <a:pt x="2734" y="14774"/>
                </a:cubicBezTo>
                <a:cubicBezTo>
                  <a:pt x="2646" y="14511"/>
                  <a:pt x="2526" y="14200"/>
                  <a:pt x="2469" y="14083"/>
                </a:cubicBezTo>
                <a:cubicBezTo>
                  <a:pt x="2240" y="13616"/>
                  <a:pt x="1945" y="13265"/>
                  <a:pt x="1562" y="13006"/>
                </a:cubicBezTo>
                <a:cubicBezTo>
                  <a:pt x="1358" y="12868"/>
                  <a:pt x="1340" y="12848"/>
                  <a:pt x="1357" y="12782"/>
                </a:cubicBezTo>
                <a:cubicBezTo>
                  <a:pt x="1388" y="12660"/>
                  <a:pt x="1453" y="12585"/>
                  <a:pt x="1528" y="12585"/>
                </a:cubicBezTo>
                <a:close/>
                <a:moveTo>
                  <a:pt x="5914" y="16287"/>
                </a:moveTo>
                <a:cubicBezTo>
                  <a:pt x="5924" y="16284"/>
                  <a:pt x="5932" y="16285"/>
                  <a:pt x="5936" y="16289"/>
                </a:cubicBezTo>
                <a:cubicBezTo>
                  <a:pt x="5952" y="16304"/>
                  <a:pt x="6005" y="16524"/>
                  <a:pt x="6055" y="16778"/>
                </a:cubicBezTo>
                <a:cubicBezTo>
                  <a:pt x="6105" y="17032"/>
                  <a:pt x="6151" y="17258"/>
                  <a:pt x="6156" y="17281"/>
                </a:cubicBezTo>
                <a:cubicBezTo>
                  <a:pt x="6164" y="17314"/>
                  <a:pt x="6130" y="17324"/>
                  <a:pt x="5994" y="17327"/>
                </a:cubicBezTo>
                <a:cubicBezTo>
                  <a:pt x="5806" y="17333"/>
                  <a:pt x="5652" y="17299"/>
                  <a:pt x="5616" y="17246"/>
                </a:cubicBezTo>
                <a:cubicBezTo>
                  <a:pt x="5604" y="17227"/>
                  <a:pt x="5597" y="17057"/>
                  <a:pt x="5602" y="16867"/>
                </a:cubicBezTo>
                <a:lnTo>
                  <a:pt x="5611" y="16522"/>
                </a:lnTo>
                <a:lnTo>
                  <a:pt x="5760" y="16392"/>
                </a:lnTo>
                <a:cubicBezTo>
                  <a:pt x="5831" y="16330"/>
                  <a:pt x="5884" y="16294"/>
                  <a:pt x="5914" y="16287"/>
                </a:cubicBezTo>
                <a:close/>
                <a:moveTo>
                  <a:pt x="15487" y="16334"/>
                </a:moveTo>
                <a:cubicBezTo>
                  <a:pt x="15510" y="16336"/>
                  <a:pt x="15557" y="16373"/>
                  <a:pt x="15638" y="16450"/>
                </a:cubicBezTo>
                <a:lnTo>
                  <a:pt x="15790" y="16595"/>
                </a:lnTo>
                <a:lnTo>
                  <a:pt x="15808" y="16916"/>
                </a:lnTo>
                <a:cubicBezTo>
                  <a:pt x="15823" y="17190"/>
                  <a:pt x="15818" y="17244"/>
                  <a:pt x="15779" y="17287"/>
                </a:cubicBezTo>
                <a:cubicBezTo>
                  <a:pt x="15753" y="17314"/>
                  <a:pt x="15719" y="17336"/>
                  <a:pt x="15703" y="17336"/>
                </a:cubicBezTo>
                <a:cubicBezTo>
                  <a:pt x="15687" y="17336"/>
                  <a:pt x="15654" y="17354"/>
                  <a:pt x="15629" y="17376"/>
                </a:cubicBezTo>
                <a:cubicBezTo>
                  <a:pt x="15590" y="17410"/>
                  <a:pt x="15576" y="17410"/>
                  <a:pt x="15528" y="17376"/>
                </a:cubicBezTo>
                <a:cubicBezTo>
                  <a:pt x="15498" y="17354"/>
                  <a:pt x="15444" y="17336"/>
                  <a:pt x="15410" y="17336"/>
                </a:cubicBezTo>
                <a:cubicBezTo>
                  <a:pt x="15276" y="17336"/>
                  <a:pt x="15272" y="17286"/>
                  <a:pt x="15368" y="16820"/>
                </a:cubicBezTo>
                <a:cubicBezTo>
                  <a:pt x="15417" y="16580"/>
                  <a:pt x="15464" y="16366"/>
                  <a:pt x="15472" y="16344"/>
                </a:cubicBezTo>
                <a:cubicBezTo>
                  <a:pt x="15474" y="16337"/>
                  <a:pt x="15479" y="16334"/>
                  <a:pt x="15487" y="16334"/>
                </a:cubicBezTo>
                <a:close/>
                <a:moveTo>
                  <a:pt x="1992" y="16852"/>
                </a:moveTo>
                <a:cubicBezTo>
                  <a:pt x="2046" y="16851"/>
                  <a:pt x="2105" y="16871"/>
                  <a:pt x="2221" y="16925"/>
                </a:cubicBezTo>
                <a:cubicBezTo>
                  <a:pt x="2326" y="16973"/>
                  <a:pt x="2495" y="17045"/>
                  <a:pt x="2599" y="17086"/>
                </a:cubicBezTo>
                <a:cubicBezTo>
                  <a:pt x="2703" y="17127"/>
                  <a:pt x="2788" y="17174"/>
                  <a:pt x="2788" y="17190"/>
                </a:cubicBezTo>
                <a:cubicBezTo>
                  <a:pt x="2788" y="17206"/>
                  <a:pt x="2515" y="17497"/>
                  <a:pt x="2182" y="17837"/>
                </a:cubicBezTo>
                <a:cubicBezTo>
                  <a:pt x="1849" y="18177"/>
                  <a:pt x="1527" y="18501"/>
                  <a:pt x="1466" y="18557"/>
                </a:cubicBezTo>
                <a:lnTo>
                  <a:pt x="1357" y="18658"/>
                </a:lnTo>
                <a:lnTo>
                  <a:pt x="1263" y="18582"/>
                </a:lnTo>
                <a:lnTo>
                  <a:pt x="1169" y="18506"/>
                </a:lnTo>
                <a:lnTo>
                  <a:pt x="1506" y="17694"/>
                </a:lnTo>
                <a:cubicBezTo>
                  <a:pt x="1838" y="16895"/>
                  <a:pt x="1845" y="16882"/>
                  <a:pt x="1937" y="16860"/>
                </a:cubicBezTo>
                <a:cubicBezTo>
                  <a:pt x="1956" y="16855"/>
                  <a:pt x="1974" y="16853"/>
                  <a:pt x="1992" y="16852"/>
                </a:cubicBezTo>
                <a:close/>
                <a:moveTo>
                  <a:pt x="4606" y="17144"/>
                </a:moveTo>
                <a:lnTo>
                  <a:pt x="4710" y="17213"/>
                </a:lnTo>
                <a:cubicBezTo>
                  <a:pt x="4767" y="17250"/>
                  <a:pt x="4831" y="17281"/>
                  <a:pt x="4851" y="17281"/>
                </a:cubicBezTo>
                <a:cubicBezTo>
                  <a:pt x="4914" y="17281"/>
                  <a:pt x="4922" y="17326"/>
                  <a:pt x="4876" y="17415"/>
                </a:cubicBezTo>
                <a:cubicBezTo>
                  <a:pt x="4851" y="17462"/>
                  <a:pt x="4824" y="17588"/>
                  <a:pt x="4815" y="17694"/>
                </a:cubicBezTo>
                <a:cubicBezTo>
                  <a:pt x="4799" y="17879"/>
                  <a:pt x="4793" y="17891"/>
                  <a:pt x="4700" y="17944"/>
                </a:cubicBezTo>
                <a:cubicBezTo>
                  <a:pt x="4646" y="17974"/>
                  <a:pt x="4598" y="17999"/>
                  <a:pt x="4592" y="17999"/>
                </a:cubicBezTo>
                <a:cubicBezTo>
                  <a:pt x="4565" y="17999"/>
                  <a:pt x="3979" y="17381"/>
                  <a:pt x="3990" y="17363"/>
                </a:cubicBezTo>
                <a:cubicBezTo>
                  <a:pt x="3997" y="17352"/>
                  <a:pt x="4042" y="17336"/>
                  <a:pt x="4091" y="17327"/>
                </a:cubicBezTo>
                <a:cubicBezTo>
                  <a:pt x="4139" y="17317"/>
                  <a:pt x="4274" y="17273"/>
                  <a:pt x="4392" y="17227"/>
                </a:cubicBezTo>
                <a:lnTo>
                  <a:pt x="4606" y="17144"/>
                </a:lnTo>
                <a:close/>
                <a:moveTo>
                  <a:pt x="16652" y="17171"/>
                </a:moveTo>
                <a:cubicBezTo>
                  <a:pt x="16666" y="17171"/>
                  <a:pt x="16786" y="17219"/>
                  <a:pt x="16918" y="17279"/>
                </a:cubicBezTo>
                <a:cubicBezTo>
                  <a:pt x="17050" y="17339"/>
                  <a:pt x="17222" y="17403"/>
                  <a:pt x="17301" y="17421"/>
                </a:cubicBezTo>
                <a:cubicBezTo>
                  <a:pt x="17380" y="17440"/>
                  <a:pt x="17455" y="17463"/>
                  <a:pt x="17468" y="17475"/>
                </a:cubicBezTo>
                <a:cubicBezTo>
                  <a:pt x="17481" y="17486"/>
                  <a:pt x="17340" y="17649"/>
                  <a:pt x="17156" y="17837"/>
                </a:cubicBezTo>
                <a:cubicBezTo>
                  <a:pt x="16972" y="18025"/>
                  <a:pt x="16799" y="18201"/>
                  <a:pt x="16773" y="18229"/>
                </a:cubicBezTo>
                <a:cubicBezTo>
                  <a:pt x="16687" y="18317"/>
                  <a:pt x="16651" y="18228"/>
                  <a:pt x="16644" y="17910"/>
                </a:cubicBezTo>
                <a:cubicBezTo>
                  <a:pt x="16640" y="17730"/>
                  <a:pt x="16619" y="17579"/>
                  <a:pt x="16589" y="17496"/>
                </a:cubicBezTo>
                <a:cubicBezTo>
                  <a:pt x="16546" y="17379"/>
                  <a:pt x="16545" y="17356"/>
                  <a:pt x="16583" y="17268"/>
                </a:cubicBezTo>
                <a:cubicBezTo>
                  <a:pt x="16606" y="17214"/>
                  <a:pt x="16637" y="17171"/>
                  <a:pt x="16652" y="1717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725" name="Group"/>
          <p:cNvGrpSpPr/>
          <p:nvPr/>
        </p:nvGrpSpPr>
        <p:grpSpPr>
          <a:xfrm>
            <a:off x="1973563" y="27595862"/>
            <a:ext cx="13012610" cy="3015976"/>
            <a:chOff x="0" y="0"/>
            <a:chExt cx="13012608" cy="3015974"/>
          </a:xfrm>
        </p:grpSpPr>
        <p:grpSp>
          <p:nvGrpSpPr>
            <p:cNvPr id="723" name="Group"/>
            <p:cNvGrpSpPr/>
            <p:nvPr/>
          </p:nvGrpSpPr>
          <p:grpSpPr>
            <a:xfrm>
              <a:off x="0" y="-1"/>
              <a:ext cx="13012609" cy="3015976"/>
              <a:chOff x="0" y="0"/>
              <a:chExt cx="13012608" cy="3015974"/>
            </a:xfrm>
          </p:grpSpPr>
          <p:sp>
            <p:nvSpPr>
              <p:cNvPr id="721" name="Shape"/>
              <p:cNvSpPr/>
              <p:nvPr/>
            </p:nvSpPr>
            <p:spPr>
              <a:xfrm>
                <a:off x="0" y="0"/>
                <a:ext cx="13012609" cy="3015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2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5D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92200" dist="203200" dir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22" name="Shape"/>
              <p:cNvSpPr/>
              <p:nvPr/>
            </p:nvSpPr>
            <p:spPr>
              <a:xfrm>
                <a:off x="274514" y="142680"/>
                <a:ext cx="12463582" cy="2730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3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100000">
                    <a:srgbClr val="B5B5B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24" name="Circle"/>
            <p:cNvSpPr/>
            <p:nvPr/>
          </p:nvSpPr>
          <p:spPr>
            <a:xfrm>
              <a:off x="566932" y="403985"/>
              <a:ext cx="2208006" cy="220800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Off val="16847"/>
                  </a:schemeClr>
                </a:gs>
                <a:gs pos="100000">
                  <a:schemeClr val="accent1">
                    <a:hueOff val="114395"/>
                    <a:lumOff val="-24975"/>
                  </a:schemeClr>
                </a:gs>
              </a:gsLst>
              <a:lin ang="2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6" name="Scraping Data from LinkedIn was…"/>
          <p:cNvSpPr txBox="1"/>
          <p:nvPr/>
        </p:nvSpPr>
        <p:spPr>
          <a:xfrm>
            <a:off x="5096153" y="28297129"/>
            <a:ext cx="7780897" cy="161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300">
                <a:solidFill>
                  <a:srgbClr val="000000"/>
                </a:solidFill>
              </a:defRPr>
            </a:pPr>
            <a:r>
              <a:t>Scraping Data from LinkedIn was</a:t>
            </a:r>
          </a:p>
          <a:p>
            <a:pPr algn="l">
              <a:defRPr b="1" sz="3300">
                <a:solidFill>
                  <a:srgbClr val="000000"/>
                </a:solidFill>
              </a:defRPr>
            </a:pPr>
            <a:r>
              <a:t>particularly challenging because every</a:t>
            </a:r>
          </a:p>
          <a:p>
            <a:pPr algn="l">
              <a:defRPr b="1" sz="3300">
                <a:solidFill>
                  <a:srgbClr val="000000"/>
                </a:solidFill>
              </a:defRPr>
            </a:pPr>
            <a:r>
              <a:t>profile have different xpath</a:t>
            </a:r>
          </a:p>
        </p:txBody>
      </p:sp>
      <p:grpSp>
        <p:nvGrpSpPr>
          <p:cNvPr id="731" name="Group"/>
          <p:cNvGrpSpPr/>
          <p:nvPr/>
        </p:nvGrpSpPr>
        <p:grpSpPr>
          <a:xfrm>
            <a:off x="9538631" y="39387344"/>
            <a:ext cx="13012610" cy="3015976"/>
            <a:chOff x="0" y="0"/>
            <a:chExt cx="13012608" cy="3015974"/>
          </a:xfrm>
        </p:grpSpPr>
        <p:grpSp>
          <p:nvGrpSpPr>
            <p:cNvPr id="729" name="Group"/>
            <p:cNvGrpSpPr/>
            <p:nvPr/>
          </p:nvGrpSpPr>
          <p:grpSpPr>
            <a:xfrm>
              <a:off x="0" y="-1"/>
              <a:ext cx="13012609" cy="3015976"/>
              <a:chOff x="0" y="0"/>
              <a:chExt cx="13012608" cy="3015974"/>
            </a:xfrm>
          </p:grpSpPr>
          <p:sp>
            <p:nvSpPr>
              <p:cNvPr id="727" name="Shape"/>
              <p:cNvSpPr/>
              <p:nvPr/>
            </p:nvSpPr>
            <p:spPr>
              <a:xfrm>
                <a:off x="0" y="0"/>
                <a:ext cx="13012609" cy="3015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2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5D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92200" dist="203200" dir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28" name="Shape"/>
              <p:cNvSpPr/>
              <p:nvPr/>
            </p:nvSpPr>
            <p:spPr>
              <a:xfrm>
                <a:off x="274514" y="142680"/>
                <a:ext cx="12463582" cy="2730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3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100000">
                    <a:srgbClr val="B5B5B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30" name="Circle"/>
            <p:cNvSpPr/>
            <p:nvPr/>
          </p:nvSpPr>
          <p:spPr>
            <a:xfrm>
              <a:off x="566932" y="403985"/>
              <a:ext cx="2208006" cy="220800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hueOff val="-152895"/>
                    <a:lumOff val="12368"/>
                  </a:schemeClr>
                </a:gs>
                <a:gs pos="100000">
                  <a:schemeClr val="accent5">
                    <a:lumOff val="-29866"/>
                  </a:schemeClr>
                </a:gs>
              </a:gsLst>
              <a:lin ang="2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2" name="Using NLTK library to make the search option…"/>
          <p:cNvSpPr txBox="1"/>
          <p:nvPr/>
        </p:nvSpPr>
        <p:spPr>
          <a:xfrm>
            <a:off x="12347969" y="40342608"/>
            <a:ext cx="9178596" cy="110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300">
                <a:solidFill>
                  <a:srgbClr val="000000"/>
                </a:solidFill>
              </a:defRPr>
            </a:pPr>
            <a:r>
              <a:t>Using NLTK library to make the search option</a:t>
            </a:r>
          </a:p>
          <a:p>
            <a:pPr algn="l">
              <a:defRPr b="1" sz="3300">
                <a:solidFill>
                  <a:srgbClr val="000000"/>
                </a:solidFill>
              </a:defRPr>
            </a:pPr>
            <a:r>
              <a:t>available for misspelt words.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10701094" y="-27714920"/>
            <a:ext cx="15403145" cy="9448502"/>
            <a:chOff x="0" y="0"/>
            <a:chExt cx="15403143" cy="9448500"/>
          </a:xfrm>
        </p:grpSpPr>
        <p:grpSp>
          <p:nvGrpSpPr>
            <p:cNvPr id="735" name="Group"/>
            <p:cNvGrpSpPr/>
            <p:nvPr/>
          </p:nvGrpSpPr>
          <p:grpSpPr>
            <a:xfrm>
              <a:off x="0" y="-1"/>
              <a:ext cx="15403144" cy="9448502"/>
              <a:chOff x="0" y="0"/>
              <a:chExt cx="15403143" cy="9448500"/>
            </a:xfrm>
          </p:grpSpPr>
          <p:pic>
            <p:nvPicPr>
              <p:cNvPr id="733" name="Screenshot 2023-05-01 at 12.45.35 PM.png" descr="Screenshot 2023-05-01 at 12.45.35 P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388463"/>
                <a:ext cx="15403144" cy="80600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34" name="Rectangle"/>
              <p:cNvSpPr/>
              <p:nvPr/>
            </p:nvSpPr>
            <p:spPr>
              <a:xfrm>
                <a:off x="4675450" y="0"/>
                <a:ext cx="6052245" cy="12700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36" name="Skill Search Home Page"/>
            <p:cNvSpPr txBox="1"/>
            <p:nvPr/>
          </p:nvSpPr>
          <p:spPr>
            <a:xfrm>
              <a:off x="5758320" y="385789"/>
              <a:ext cx="3886505" cy="49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6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Skill Search Home Page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A9A9A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pic>
        <p:nvPicPr>
          <p:cNvPr id="740" name="problem-solving-labyrinth-concept-illustration_114360-2180.jpg.avif" descr="problem-solving-labyrinth-concept-illustration_114360-2180.jpg.avif"/>
          <p:cNvPicPr>
            <a:picLocks noChangeAspect="1"/>
          </p:cNvPicPr>
          <p:nvPr/>
        </p:nvPicPr>
        <p:blipFill>
          <a:blip r:embed="rId2">
            <a:extLst/>
          </a:blip>
          <a:srcRect l="17472" t="17571" r="10418" b="16981"/>
          <a:stretch>
            <a:fillRect/>
          </a:stretch>
        </p:blipFill>
        <p:spPr>
          <a:xfrm>
            <a:off x="1430568" y="796444"/>
            <a:ext cx="5732861" cy="5203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2437" y="0"/>
                </a:moveTo>
                <a:cubicBezTo>
                  <a:pt x="2404" y="-1"/>
                  <a:pt x="2386" y="9"/>
                  <a:pt x="2358" y="11"/>
                </a:cubicBezTo>
                <a:cubicBezTo>
                  <a:pt x="2245" y="25"/>
                  <a:pt x="2165" y="61"/>
                  <a:pt x="2165" y="138"/>
                </a:cubicBezTo>
                <a:cubicBezTo>
                  <a:pt x="2165" y="211"/>
                  <a:pt x="2108" y="302"/>
                  <a:pt x="2037" y="354"/>
                </a:cubicBezTo>
                <a:cubicBezTo>
                  <a:pt x="2020" y="374"/>
                  <a:pt x="2007" y="396"/>
                  <a:pt x="1989" y="413"/>
                </a:cubicBezTo>
                <a:cubicBezTo>
                  <a:pt x="1964" y="437"/>
                  <a:pt x="1951" y="468"/>
                  <a:pt x="1933" y="496"/>
                </a:cubicBezTo>
                <a:cubicBezTo>
                  <a:pt x="1907" y="582"/>
                  <a:pt x="1906" y="710"/>
                  <a:pt x="1930" y="939"/>
                </a:cubicBezTo>
                <a:cubicBezTo>
                  <a:pt x="1943" y="1052"/>
                  <a:pt x="1960" y="1262"/>
                  <a:pt x="1977" y="1438"/>
                </a:cubicBezTo>
                <a:cubicBezTo>
                  <a:pt x="1984" y="1464"/>
                  <a:pt x="1987" y="1482"/>
                  <a:pt x="1995" y="1509"/>
                </a:cubicBezTo>
                <a:cubicBezTo>
                  <a:pt x="2040" y="1666"/>
                  <a:pt x="2077" y="2026"/>
                  <a:pt x="2077" y="2311"/>
                </a:cubicBezTo>
                <a:cubicBezTo>
                  <a:pt x="2077" y="2387"/>
                  <a:pt x="2075" y="2440"/>
                  <a:pt x="2073" y="2497"/>
                </a:cubicBezTo>
                <a:lnTo>
                  <a:pt x="2098" y="2804"/>
                </a:lnTo>
                <a:lnTo>
                  <a:pt x="1781" y="3069"/>
                </a:lnTo>
                <a:cubicBezTo>
                  <a:pt x="1607" y="3215"/>
                  <a:pt x="1404" y="3336"/>
                  <a:pt x="1331" y="3336"/>
                </a:cubicBezTo>
                <a:cubicBezTo>
                  <a:pt x="1258" y="3336"/>
                  <a:pt x="1111" y="3458"/>
                  <a:pt x="1005" y="3606"/>
                </a:cubicBezTo>
                <a:cubicBezTo>
                  <a:pt x="985" y="3638"/>
                  <a:pt x="963" y="3668"/>
                  <a:pt x="945" y="3703"/>
                </a:cubicBezTo>
                <a:cubicBezTo>
                  <a:pt x="925" y="3743"/>
                  <a:pt x="910" y="3785"/>
                  <a:pt x="894" y="3829"/>
                </a:cubicBezTo>
                <a:cubicBezTo>
                  <a:pt x="800" y="4131"/>
                  <a:pt x="862" y="4602"/>
                  <a:pt x="1110" y="5781"/>
                </a:cubicBezTo>
                <a:cubicBezTo>
                  <a:pt x="1280" y="6595"/>
                  <a:pt x="1291" y="6768"/>
                  <a:pt x="1199" y="7466"/>
                </a:cubicBezTo>
                <a:cubicBezTo>
                  <a:pt x="1195" y="7506"/>
                  <a:pt x="1188" y="7559"/>
                  <a:pt x="1183" y="7601"/>
                </a:cubicBezTo>
                <a:cubicBezTo>
                  <a:pt x="1182" y="7610"/>
                  <a:pt x="1181" y="7625"/>
                  <a:pt x="1180" y="7634"/>
                </a:cubicBezTo>
                <a:cubicBezTo>
                  <a:pt x="1115" y="8127"/>
                  <a:pt x="1054" y="8944"/>
                  <a:pt x="1044" y="9474"/>
                </a:cubicBezTo>
                <a:cubicBezTo>
                  <a:pt x="1042" y="9564"/>
                  <a:pt x="1026" y="9749"/>
                  <a:pt x="1020" y="9868"/>
                </a:cubicBezTo>
                <a:lnTo>
                  <a:pt x="1051" y="9866"/>
                </a:lnTo>
                <a:lnTo>
                  <a:pt x="1020" y="10211"/>
                </a:lnTo>
                <a:cubicBezTo>
                  <a:pt x="1011" y="10314"/>
                  <a:pt x="995" y="10411"/>
                  <a:pt x="979" y="10493"/>
                </a:cubicBezTo>
                <a:cubicBezTo>
                  <a:pt x="859" y="12043"/>
                  <a:pt x="584" y="14454"/>
                  <a:pt x="432" y="15105"/>
                </a:cubicBezTo>
                <a:cubicBezTo>
                  <a:pt x="361" y="15412"/>
                  <a:pt x="258" y="16038"/>
                  <a:pt x="205" y="16497"/>
                </a:cubicBezTo>
                <a:cubicBezTo>
                  <a:pt x="117" y="17252"/>
                  <a:pt x="24" y="19136"/>
                  <a:pt x="0" y="20232"/>
                </a:cubicBezTo>
                <a:cubicBezTo>
                  <a:pt x="6" y="20552"/>
                  <a:pt x="8" y="21035"/>
                  <a:pt x="16" y="21064"/>
                </a:cubicBezTo>
                <a:cubicBezTo>
                  <a:pt x="18" y="21069"/>
                  <a:pt x="17" y="21089"/>
                  <a:pt x="18" y="21096"/>
                </a:cubicBezTo>
                <a:cubicBezTo>
                  <a:pt x="41" y="21160"/>
                  <a:pt x="51" y="21277"/>
                  <a:pt x="39" y="21384"/>
                </a:cubicBezTo>
                <a:cubicBezTo>
                  <a:pt x="35" y="21416"/>
                  <a:pt x="38" y="21435"/>
                  <a:pt x="39" y="21458"/>
                </a:cubicBezTo>
                <a:cubicBezTo>
                  <a:pt x="46" y="21485"/>
                  <a:pt x="52" y="21512"/>
                  <a:pt x="61" y="21532"/>
                </a:cubicBezTo>
                <a:cubicBezTo>
                  <a:pt x="80" y="21555"/>
                  <a:pt x="116" y="21569"/>
                  <a:pt x="166" y="21580"/>
                </a:cubicBezTo>
                <a:cubicBezTo>
                  <a:pt x="193" y="21585"/>
                  <a:pt x="218" y="21591"/>
                  <a:pt x="257" y="21593"/>
                </a:cubicBezTo>
                <a:cubicBezTo>
                  <a:pt x="284" y="21596"/>
                  <a:pt x="336" y="21595"/>
                  <a:pt x="371" y="21596"/>
                </a:cubicBezTo>
                <a:cubicBezTo>
                  <a:pt x="443" y="21598"/>
                  <a:pt x="515" y="21599"/>
                  <a:pt x="622" y="21598"/>
                </a:cubicBezTo>
                <a:cubicBezTo>
                  <a:pt x="831" y="21596"/>
                  <a:pt x="926" y="21588"/>
                  <a:pt x="1003" y="21577"/>
                </a:cubicBezTo>
                <a:cubicBezTo>
                  <a:pt x="1043" y="21570"/>
                  <a:pt x="1077" y="21562"/>
                  <a:pt x="1104" y="21554"/>
                </a:cubicBezTo>
                <a:cubicBezTo>
                  <a:pt x="1123" y="21535"/>
                  <a:pt x="1115" y="21513"/>
                  <a:pt x="1063" y="21476"/>
                </a:cubicBezTo>
                <a:cubicBezTo>
                  <a:pt x="934" y="21385"/>
                  <a:pt x="838" y="21326"/>
                  <a:pt x="769" y="21259"/>
                </a:cubicBezTo>
                <a:cubicBezTo>
                  <a:pt x="736" y="21239"/>
                  <a:pt x="698" y="21218"/>
                  <a:pt x="688" y="21201"/>
                </a:cubicBezTo>
                <a:cubicBezTo>
                  <a:pt x="687" y="21200"/>
                  <a:pt x="688" y="21200"/>
                  <a:pt x="688" y="21199"/>
                </a:cubicBezTo>
                <a:lnTo>
                  <a:pt x="580" y="21117"/>
                </a:lnTo>
                <a:lnTo>
                  <a:pt x="659" y="20703"/>
                </a:lnTo>
                <a:cubicBezTo>
                  <a:pt x="696" y="20370"/>
                  <a:pt x="809" y="19836"/>
                  <a:pt x="1000" y="18888"/>
                </a:cubicBezTo>
                <a:cubicBezTo>
                  <a:pt x="1529" y="16269"/>
                  <a:pt x="2069" y="13863"/>
                  <a:pt x="2186" y="13613"/>
                </a:cubicBezTo>
                <a:cubicBezTo>
                  <a:pt x="2385" y="13187"/>
                  <a:pt x="2461" y="13699"/>
                  <a:pt x="2529" y="15926"/>
                </a:cubicBezTo>
                <a:cubicBezTo>
                  <a:pt x="2572" y="17372"/>
                  <a:pt x="2697" y="18897"/>
                  <a:pt x="2831" y="19919"/>
                </a:cubicBezTo>
                <a:cubicBezTo>
                  <a:pt x="2909" y="20452"/>
                  <a:pt x="2990" y="20897"/>
                  <a:pt x="3037" y="21005"/>
                </a:cubicBezTo>
                <a:cubicBezTo>
                  <a:pt x="3043" y="21016"/>
                  <a:pt x="3050" y="21046"/>
                  <a:pt x="3056" y="21053"/>
                </a:cubicBezTo>
                <a:cubicBezTo>
                  <a:pt x="3074" y="21073"/>
                  <a:pt x="3089" y="21113"/>
                  <a:pt x="3103" y="21152"/>
                </a:cubicBezTo>
                <a:cubicBezTo>
                  <a:pt x="3108" y="21166"/>
                  <a:pt x="3115" y="21172"/>
                  <a:pt x="3119" y="21188"/>
                </a:cubicBezTo>
                <a:cubicBezTo>
                  <a:pt x="3119" y="21188"/>
                  <a:pt x="3119" y="21189"/>
                  <a:pt x="3119" y="21189"/>
                </a:cubicBezTo>
                <a:cubicBezTo>
                  <a:pt x="3136" y="21249"/>
                  <a:pt x="3146" y="21317"/>
                  <a:pt x="3146" y="21379"/>
                </a:cubicBezTo>
                <a:cubicBezTo>
                  <a:pt x="3146" y="21424"/>
                  <a:pt x="3149" y="21461"/>
                  <a:pt x="3160" y="21489"/>
                </a:cubicBezTo>
                <a:cubicBezTo>
                  <a:pt x="3192" y="21575"/>
                  <a:pt x="3296" y="21594"/>
                  <a:pt x="3620" y="21596"/>
                </a:cubicBezTo>
                <a:lnTo>
                  <a:pt x="3949" y="21595"/>
                </a:lnTo>
                <a:cubicBezTo>
                  <a:pt x="4210" y="21593"/>
                  <a:pt x="4295" y="21586"/>
                  <a:pt x="4381" y="21578"/>
                </a:cubicBezTo>
                <a:cubicBezTo>
                  <a:pt x="4382" y="21578"/>
                  <a:pt x="4382" y="21578"/>
                  <a:pt x="4383" y="21578"/>
                </a:cubicBezTo>
                <a:cubicBezTo>
                  <a:pt x="4470" y="21565"/>
                  <a:pt x="4508" y="21546"/>
                  <a:pt x="4517" y="21524"/>
                </a:cubicBezTo>
                <a:cubicBezTo>
                  <a:pt x="4506" y="21511"/>
                  <a:pt x="4496" y="21499"/>
                  <a:pt x="4468" y="21483"/>
                </a:cubicBezTo>
                <a:cubicBezTo>
                  <a:pt x="4442" y="21470"/>
                  <a:pt x="4429" y="21462"/>
                  <a:pt x="4395" y="21446"/>
                </a:cubicBezTo>
                <a:cubicBezTo>
                  <a:pt x="4348" y="21425"/>
                  <a:pt x="4327" y="21412"/>
                  <a:pt x="4290" y="21394"/>
                </a:cubicBezTo>
                <a:cubicBezTo>
                  <a:pt x="4203" y="21377"/>
                  <a:pt x="4061" y="21324"/>
                  <a:pt x="3931" y="21250"/>
                </a:cubicBezTo>
                <a:lnTo>
                  <a:pt x="3795" y="21173"/>
                </a:lnTo>
                <a:lnTo>
                  <a:pt x="3681" y="21124"/>
                </a:lnTo>
                <a:lnTo>
                  <a:pt x="3681" y="21109"/>
                </a:lnTo>
                <a:lnTo>
                  <a:pt x="3656" y="21094"/>
                </a:lnTo>
                <a:lnTo>
                  <a:pt x="3681" y="20035"/>
                </a:lnTo>
                <a:lnTo>
                  <a:pt x="3681" y="19776"/>
                </a:lnTo>
                <a:cubicBezTo>
                  <a:pt x="3681" y="19291"/>
                  <a:pt x="3688" y="18956"/>
                  <a:pt x="3713" y="18707"/>
                </a:cubicBezTo>
                <a:lnTo>
                  <a:pt x="3719" y="18476"/>
                </a:lnTo>
                <a:cubicBezTo>
                  <a:pt x="3793" y="15422"/>
                  <a:pt x="4040" y="10680"/>
                  <a:pt x="4178" y="9496"/>
                </a:cubicBezTo>
                <a:cubicBezTo>
                  <a:pt x="4144" y="9456"/>
                  <a:pt x="4137" y="9424"/>
                  <a:pt x="4191" y="9395"/>
                </a:cubicBezTo>
                <a:cubicBezTo>
                  <a:pt x="4198" y="9345"/>
                  <a:pt x="4206" y="9257"/>
                  <a:pt x="4212" y="9229"/>
                </a:cubicBezTo>
                <a:cubicBezTo>
                  <a:pt x="4233" y="9136"/>
                  <a:pt x="4261" y="8940"/>
                  <a:pt x="4289" y="8748"/>
                </a:cubicBezTo>
                <a:cubicBezTo>
                  <a:pt x="4359" y="8011"/>
                  <a:pt x="4436" y="7335"/>
                  <a:pt x="4492" y="6985"/>
                </a:cubicBezTo>
                <a:lnTo>
                  <a:pt x="4528" y="6629"/>
                </a:lnTo>
                <a:lnTo>
                  <a:pt x="4595" y="6634"/>
                </a:lnTo>
                <a:cubicBezTo>
                  <a:pt x="4609" y="6630"/>
                  <a:pt x="4633" y="6638"/>
                  <a:pt x="4652" y="6639"/>
                </a:cubicBezTo>
                <a:lnTo>
                  <a:pt x="4891" y="6657"/>
                </a:lnTo>
                <a:cubicBezTo>
                  <a:pt x="5024" y="6668"/>
                  <a:pt x="5127" y="6662"/>
                  <a:pt x="5208" y="6637"/>
                </a:cubicBezTo>
                <a:cubicBezTo>
                  <a:pt x="5287" y="6596"/>
                  <a:pt x="5352" y="6531"/>
                  <a:pt x="5406" y="6453"/>
                </a:cubicBezTo>
                <a:cubicBezTo>
                  <a:pt x="5478" y="6300"/>
                  <a:pt x="5498" y="6070"/>
                  <a:pt x="5452" y="5847"/>
                </a:cubicBezTo>
                <a:cubicBezTo>
                  <a:pt x="5439" y="5810"/>
                  <a:pt x="5428" y="5776"/>
                  <a:pt x="5410" y="5733"/>
                </a:cubicBezTo>
                <a:cubicBezTo>
                  <a:pt x="5377" y="5652"/>
                  <a:pt x="5360" y="5587"/>
                  <a:pt x="5337" y="5514"/>
                </a:cubicBezTo>
                <a:cubicBezTo>
                  <a:pt x="5283" y="5390"/>
                  <a:pt x="5236" y="5229"/>
                  <a:pt x="5226" y="5120"/>
                </a:cubicBezTo>
                <a:cubicBezTo>
                  <a:pt x="5206" y="4891"/>
                  <a:pt x="5072" y="4658"/>
                  <a:pt x="4970" y="4651"/>
                </a:cubicBezTo>
                <a:cubicBezTo>
                  <a:pt x="4956" y="4650"/>
                  <a:pt x="4943" y="4652"/>
                  <a:pt x="4930" y="4661"/>
                </a:cubicBezTo>
                <a:cubicBezTo>
                  <a:pt x="4822" y="4734"/>
                  <a:pt x="4688" y="4503"/>
                  <a:pt x="4579" y="4051"/>
                </a:cubicBezTo>
                <a:cubicBezTo>
                  <a:pt x="4527" y="3838"/>
                  <a:pt x="4436" y="3664"/>
                  <a:pt x="4323" y="3540"/>
                </a:cubicBezTo>
                <a:cubicBezTo>
                  <a:pt x="4219" y="3460"/>
                  <a:pt x="4089" y="3391"/>
                  <a:pt x="3933" y="3341"/>
                </a:cubicBezTo>
                <a:cubicBezTo>
                  <a:pt x="3924" y="3340"/>
                  <a:pt x="3916" y="3334"/>
                  <a:pt x="3907" y="3334"/>
                </a:cubicBezTo>
                <a:cubicBezTo>
                  <a:pt x="3808" y="3334"/>
                  <a:pt x="3611" y="3268"/>
                  <a:pt x="3471" y="3188"/>
                </a:cubicBezTo>
                <a:cubicBezTo>
                  <a:pt x="3330" y="3107"/>
                  <a:pt x="3162" y="3041"/>
                  <a:pt x="3097" y="3041"/>
                </a:cubicBezTo>
                <a:cubicBezTo>
                  <a:pt x="2871" y="3041"/>
                  <a:pt x="2869" y="2844"/>
                  <a:pt x="3094" y="2749"/>
                </a:cubicBezTo>
                <a:cubicBezTo>
                  <a:pt x="3196" y="2707"/>
                  <a:pt x="3285" y="2652"/>
                  <a:pt x="3361" y="2586"/>
                </a:cubicBezTo>
                <a:cubicBezTo>
                  <a:pt x="3412" y="2536"/>
                  <a:pt x="3459" y="2483"/>
                  <a:pt x="3504" y="2430"/>
                </a:cubicBezTo>
                <a:cubicBezTo>
                  <a:pt x="3650" y="2227"/>
                  <a:pt x="3725" y="1954"/>
                  <a:pt x="3729" y="1600"/>
                </a:cubicBezTo>
                <a:cubicBezTo>
                  <a:pt x="3731" y="1436"/>
                  <a:pt x="3743" y="1312"/>
                  <a:pt x="3762" y="1207"/>
                </a:cubicBezTo>
                <a:cubicBezTo>
                  <a:pt x="3749" y="1172"/>
                  <a:pt x="3766" y="1123"/>
                  <a:pt x="3797" y="1069"/>
                </a:cubicBezTo>
                <a:cubicBezTo>
                  <a:pt x="3817" y="1013"/>
                  <a:pt x="3840" y="967"/>
                  <a:pt x="3870" y="942"/>
                </a:cubicBezTo>
                <a:cubicBezTo>
                  <a:pt x="4045" y="797"/>
                  <a:pt x="4134" y="526"/>
                  <a:pt x="4069" y="338"/>
                </a:cubicBezTo>
                <a:cubicBezTo>
                  <a:pt x="4066" y="329"/>
                  <a:pt x="4061" y="324"/>
                  <a:pt x="4057" y="316"/>
                </a:cubicBezTo>
                <a:cubicBezTo>
                  <a:pt x="4012" y="265"/>
                  <a:pt x="3933" y="254"/>
                  <a:pt x="3765" y="268"/>
                </a:cubicBezTo>
                <a:cubicBezTo>
                  <a:pt x="3621" y="280"/>
                  <a:pt x="3388" y="239"/>
                  <a:pt x="3190" y="179"/>
                </a:cubicBezTo>
                <a:cubicBezTo>
                  <a:pt x="3149" y="168"/>
                  <a:pt x="3106" y="163"/>
                  <a:pt x="3068" y="148"/>
                </a:cubicBezTo>
                <a:cubicBezTo>
                  <a:pt x="2946" y="100"/>
                  <a:pt x="2830" y="64"/>
                  <a:pt x="2723" y="39"/>
                </a:cubicBezTo>
                <a:cubicBezTo>
                  <a:pt x="2721" y="39"/>
                  <a:pt x="2719" y="38"/>
                  <a:pt x="2717" y="38"/>
                </a:cubicBezTo>
                <a:cubicBezTo>
                  <a:pt x="2612" y="13"/>
                  <a:pt x="2518" y="1"/>
                  <a:pt x="2437" y="0"/>
                </a:cubicBezTo>
                <a:close/>
                <a:moveTo>
                  <a:pt x="6644" y="290"/>
                </a:moveTo>
                <a:lnTo>
                  <a:pt x="6623" y="608"/>
                </a:lnTo>
                <a:lnTo>
                  <a:pt x="6623" y="669"/>
                </a:lnTo>
                <a:cubicBezTo>
                  <a:pt x="6623" y="877"/>
                  <a:pt x="6598" y="1451"/>
                  <a:pt x="6566" y="1946"/>
                </a:cubicBezTo>
                <a:cubicBezTo>
                  <a:pt x="6553" y="2146"/>
                  <a:pt x="6544" y="2294"/>
                  <a:pt x="6539" y="2415"/>
                </a:cubicBezTo>
                <a:cubicBezTo>
                  <a:pt x="6540" y="2444"/>
                  <a:pt x="6537" y="2495"/>
                  <a:pt x="6539" y="2520"/>
                </a:cubicBezTo>
                <a:cubicBezTo>
                  <a:pt x="6551" y="2702"/>
                  <a:pt x="6582" y="2788"/>
                  <a:pt x="6635" y="2833"/>
                </a:cubicBezTo>
                <a:cubicBezTo>
                  <a:pt x="6651" y="2837"/>
                  <a:pt x="6664" y="2843"/>
                  <a:pt x="6686" y="2843"/>
                </a:cubicBezTo>
                <a:cubicBezTo>
                  <a:pt x="6848" y="2843"/>
                  <a:pt x="6869" y="2756"/>
                  <a:pt x="6923" y="1840"/>
                </a:cubicBezTo>
                <a:cubicBezTo>
                  <a:pt x="6935" y="1640"/>
                  <a:pt x="6952" y="1474"/>
                  <a:pt x="6968" y="1310"/>
                </a:cubicBezTo>
                <a:cubicBezTo>
                  <a:pt x="6967" y="1234"/>
                  <a:pt x="6975" y="1169"/>
                  <a:pt x="6986" y="1110"/>
                </a:cubicBezTo>
                <a:cubicBezTo>
                  <a:pt x="6993" y="1054"/>
                  <a:pt x="6999" y="1054"/>
                  <a:pt x="7006" y="1010"/>
                </a:cubicBezTo>
                <a:cubicBezTo>
                  <a:pt x="7006" y="1009"/>
                  <a:pt x="7006" y="1007"/>
                  <a:pt x="7006" y="1006"/>
                </a:cubicBezTo>
                <a:cubicBezTo>
                  <a:pt x="7006" y="999"/>
                  <a:pt x="7007" y="982"/>
                  <a:pt x="7007" y="978"/>
                </a:cubicBezTo>
                <a:lnTo>
                  <a:pt x="7025" y="733"/>
                </a:lnTo>
                <a:lnTo>
                  <a:pt x="7493" y="733"/>
                </a:lnTo>
                <a:cubicBezTo>
                  <a:pt x="7798" y="724"/>
                  <a:pt x="8257" y="717"/>
                  <a:pt x="8831" y="712"/>
                </a:cubicBezTo>
                <a:cubicBezTo>
                  <a:pt x="9655" y="695"/>
                  <a:pt x="10736" y="691"/>
                  <a:pt x="12564" y="689"/>
                </a:cubicBezTo>
                <a:cubicBezTo>
                  <a:pt x="15080" y="685"/>
                  <a:pt x="16483" y="698"/>
                  <a:pt x="17271" y="728"/>
                </a:cubicBezTo>
                <a:lnTo>
                  <a:pt x="18258" y="733"/>
                </a:lnTo>
                <a:lnTo>
                  <a:pt x="18250" y="1395"/>
                </a:lnTo>
                <a:lnTo>
                  <a:pt x="18243" y="2059"/>
                </a:lnTo>
                <a:lnTo>
                  <a:pt x="19003" y="2059"/>
                </a:lnTo>
                <a:lnTo>
                  <a:pt x="19025" y="2059"/>
                </a:lnTo>
                <a:cubicBezTo>
                  <a:pt x="19033" y="2059"/>
                  <a:pt x="19039" y="2061"/>
                  <a:pt x="19047" y="2061"/>
                </a:cubicBezTo>
                <a:cubicBezTo>
                  <a:pt x="19457" y="2062"/>
                  <a:pt x="19805" y="2078"/>
                  <a:pt x="19825" y="2100"/>
                </a:cubicBezTo>
                <a:cubicBezTo>
                  <a:pt x="19826" y="2101"/>
                  <a:pt x="19825" y="2119"/>
                  <a:pt x="19825" y="2123"/>
                </a:cubicBezTo>
                <a:cubicBezTo>
                  <a:pt x="19829" y="2126"/>
                  <a:pt x="19843" y="2129"/>
                  <a:pt x="19844" y="2132"/>
                </a:cubicBezTo>
                <a:cubicBezTo>
                  <a:pt x="19845" y="2132"/>
                  <a:pt x="19847" y="2131"/>
                  <a:pt x="19847" y="2132"/>
                </a:cubicBezTo>
                <a:cubicBezTo>
                  <a:pt x="19851" y="2139"/>
                  <a:pt x="19846" y="2278"/>
                  <a:pt x="19847" y="2331"/>
                </a:cubicBezTo>
                <a:cubicBezTo>
                  <a:pt x="19850" y="2427"/>
                  <a:pt x="19854" y="2503"/>
                  <a:pt x="19846" y="2689"/>
                </a:cubicBezTo>
                <a:cubicBezTo>
                  <a:pt x="19846" y="2698"/>
                  <a:pt x="19845" y="2714"/>
                  <a:pt x="19844" y="2723"/>
                </a:cubicBezTo>
                <a:cubicBezTo>
                  <a:pt x="19833" y="3045"/>
                  <a:pt x="19813" y="3465"/>
                  <a:pt x="19786" y="3924"/>
                </a:cubicBezTo>
                <a:lnTo>
                  <a:pt x="19684" y="5644"/>
                </a:lnTo>
                <a:lnTo>
                  <a:pt x="19595" y="5644"/>
                </a:lnTo>
                <a:lnTo>
                  <a:pt x="19478" y="5644"/>
                </a:lnTo>
                <a:cubicBezTo>
                  <a:pt x="19398" y="5670"/>
                  <a:pt x="19294" y="5687"/>
                  <a:pt x="19182" y="5675"/>
                </a:cubicBezTo>
                <a:lnTo>
                  <a:pt x="18881" y="5644"/>
                </a:lnTo>
                <a:lnTo>
                  <a:pt x="18898" y="4911"/>
                </a:lnTo>
                <a:lnTo>
                  <a:pt x="18911" y="4293"/>
                </a:lnTo>
                <a:lnTo>
                  <a:pt x="18941" y="2942"/>
                </a:lnTo>
                <a:lnTo>
                  <a:pt x="15590" y="2942"/>
                </a:lnTo>
                <a:cubicBezTo>
                  <a:pt x="13616" y="2943"/>
                  <a:pt x="12239" y="2980"/>
                  <a:pt x="12239" y="3033"/>
                </a:cubicBezTo>
                <a:lnTo>
                  <a:pt x="12239" y="3186"/>
                </a:lnTo>
                <a:lnTo>
                  <a:pt x="12239" y="3364"/>
                </a:lnTo>
                <a:cubicBezTo>
                  <a:pt x="12365" y="3422"/>
                  <a:pt x="12794" y="3438"/>
                  <a:pt x="13899" y="3455"/>
                </a:cubicBezTo>
                <a:lnTo>
                  <a:pt x="13905" y="3455"/>
                </a:lnTo>
                <a:cubicBezTo>
                  <a:pt x="13921" y="3455"/>
                  <a:pt x="13924" y="3456"/>
                  <a:pt x="13947" y="3456"/>
                </a:cubicBezTo>
                <a:lnTo>
                  <a:pt x="14001" y="3456"/>
                </a:lnTo>
                <a:lnTo>
                  <a:pt x="14228" y="3460"/>
                </a:lnTo>
                <a:lnTo>
                  <a:pt x="15761" y="3483"/>
                </a:lnTo>
                <a:lnTo>
                  <a:pt x="15761" y="3614"/>
                </a:lnTo>
                <a:cubicBezTo>
                  <a:pt x="15773" y="3639"/>
                  <a:pt x="15785" y="3663"/>
                  <a:pt x="15789" y="3698"/>
                </a:cubicBezTo>
                <a:cubicBezTo>
                  <a:pt x="15799" y="3777"/>
                  <a:pt x="15784" y="3879"/>
                  <a:pt x="15761" y="3975"/>
                </a:cubicBezTo>
                <a:lnTo>
                  <a:pt x="15761" y="4268"/>
                </a:lnTo>
                <a:lnTo>
                  <a:pt x="15423" y="4272"/>
                </a:lnTo>
                <a:cubicBezTo>
                  <a:pt x="15122" y="4315"/>
                  <a:pt x="14469" y="4318"/>
                  <a:pt x="12866" y="4318"/>
                </a:cubicBezTo>
                <a:cubicBezTo>
                  <a:pt x="12865" y="4318"/>
                  <a:pt x="12865" y="4318"/>
                  <a:pt x="12864" y="4318"/>
                </a:cubicBezTo>
                <a:cubicBezTo>
                  <a:pt x="12863" y="4318"/>
                  <a:pt x="12863" y="4318"/>
                  <a:pt x="12861" y="4318"/>
                </a:cubicBezTo>
                <a:lnTo>
                  <a:pt x="10325" y="4318"/>
                </a:lnTo>
                <a:lnTo>
                  <a:pt x="10138" y="4320"/>
                </a:lnTo>
                <a:lnTo>
                  <a:pt x="9893" y="8468"/>
                </a:lnTo>
                <a:cubicBezTo>
                  <a:pt x="9758" y="10749"/>
                  <a:pt x="9649" y="12778"/>
                  <a:pt x="9651" y="12974"/>
                </a:cubicBezTo>
                <a:cubicBezTo>
                  <a:pt x="9652" y="13187"/>
                  <a:pt x="9615" y="13336"/>
                  <a:pt x="9530" y="13427"/>
                </a:cubicBezTo>
                <a:cubicBezTo>
                  <a:pt x="9530" y="13427"/>
                  <a:pt x="9528" y="13438"/>
                  <a:pt x="9528" y="13438"/>
                </a:cubicBezTo>
                <a:cubicBezTo>
                  <a:pt x="9526" y="13441"/>
                  <a:pt x="9521" y="13443"/>
                  <a:pt x="9519" y="13446"/>
                </a:cubicBezTo>
                <a:cubicBezTo>
                  <a:pt x="9519" y="13447"/>
                  <a:pt x="9518" y="13458"/>
                  <a:pt x="9518" y="13458"/>
                </a:cubicBezTo>
                <a:cubicBezTo>
                  <a:pt x="9501" y="13487"/>
                  <a:pt x="9453" y="13509"/>
                  <a:pt x="9389" y="13524"/>
                </a:cubicBezTo>
                <a:cubicBezTo>
                  <a:pt x="9324" y="13542"/>
                  <a:pt x="9244" y="13548"/>
                  <a:pt x="9165" y="13547"/>
                </a:cubicBezTo>
                <a:cubicBezTo>
                  <a:pt x="9148" y="13547"/>
                  <a:pt x="9135" y="13543"/>
                  <a:pt x="9118" y="13542"/>
                </a:cubicBezTo>
                <a:cubicBezTo>
                  <a:pt x="8977" y="13537"/>
                  <a:pt x="8843" y="13514"/>
                  <a:pt x="8813" y="13461"/>
                </a:cubicBezTo>
                <a:cubicBezTo>
                  <a:pt x="8813" y="13460"/>
                  <a:pt x="8814" y="13433"/>
                  <a:pt x="8813" y="13430"/>
                </a:cubicBezTo>
                <a:cubicBezTo>
                  <a:pt x="8809" y="13424"/>
                  <a:pt x="8801" y="13419"/>
                  <a:pt x="8798" y="13412"/>
                </a:cubicBezTo>
                <a:cubicBezTo>
                  <a:pt x="8796" y="13405"/>
                  <a:pt x="8801" y="13285"/>
                  <a:pt x="8800" y="13259"/>
                </a:cubicBezTo>
                <a:cubicBezTo>
                  <a:pt x="8794" y="13203"/>
                  <a:pt x="8789" y="13144"/>
                  <a:pt x="8785" y="13059"/>
                </a:cubicBezTo>
                <a:cubicBezTo>
                  <a:pt x="8773" y="12816"/>
                  <a:pt x="8834" y="11478"/>
                  <a:pt x="8920" y="10087"/>
                </a:cubicBezTo>
                <a:lnTo>
                  <a:pt x="9072" y="7616"/>
                </a:lnTo>
                <a:cubicBezTo>
                  <a:pt x="9047" y="7566"/>
                  <a:pt x="8994" y="7558"/>
                  <a:pt x="8894" y="7558"/>
                </a:cubicBezTo>
                <a:cubicBezTo>
                  <a:pt x="8799" y="7558"/>
                  <a:pt x="8742" y="7585"/>
                  <a:pt x="8709" y="7631"/>
                </a:cubicBezTo>
                <a:cubicBezTo>
                  <a:pt x="8697" y="7654"/>
                  <a:pt x="8687" y="7680"/>
                  <a:pt x="8682" y="7718"/>
                </a:cubicBezTo>
                <a:cubicBezTo>
                  <a:pt x="8676" y="7761"/>
                  <a:pt x="8674" y="7815"/>
                  <a:pt x="8674" y="7883"/>
                </a:cubicBezTo>
                <a:cubicBezTo>
                  <a:pt x="8674" y="8252"/>
                  <a:pt x="8438" y="12375"/>
                  <a:pt x="8359" y="13379"/>
                </a:cubicBezTo>
                <a:lnTo>
                  <a:pt x="8320" y="13880"/>
                </a:lnTo>
                <a:cubicBezTo>
                  <a:pt x="8320" y="13881"/>
                  <a:pt x="8317" y="13918"/>
                  <a:pt x="8317" y="13919"/>
                </a:cubicBezTo>
                <a:cubicBezTo>
                  <a:pt x="8317" y="14009"/>
                  <a:pt x="8545" y="14041"/>
                  <a:pt x="9160" y="14041"/>
                </a:cubicBezTo>
                <a:lnTo>
                  <a:pt x="9909" y="14041"/>
                </a:lnTo>
                <a:lnTo>
                  <a:pt x="9966" y="13476"/>
                </a:lnTo>
                <a:cubicBezTo>
                  <a:pt x="9995" y="13194"/>
                  <a:pt x="10029" y="12954"/>
                  <a:pt x="10050" y="12853"/>
                </a:cubicBezTo>
                <a:lnTo>
                  <a:pt x="10056" y="12715"/>
                </a:lnTo>
                <a:lnTo>
                  <a:pt x="10404" y="12707"/>
                </a:lnTo>
                <a:cubicBezTo>
                  <a:pt x="10721" y="12678"/>
                  <a:pt x="11277" y="12665"/>
                  <a:pt x="12281" y="12665"/>
                </a:cubicBezTo>
                <a:lnTo>
                  <a:pt x="12284" y="12665"/>
                </a:lnTo>
                <a:cubicBezTo>
                  <a:pt x="13888" y="12630"/>
                  <a:pt x="14332" y="12619"/>
                  <a:pt x="14469" y="12534"/>
                </a:cubicBezTo>
                <a:lnTo>
                  <a:pt x="14469" y="12423"/>
                </a:lnTo>
                <a:lnTo>
                  <a:pt x="14469" y="12226"/>
                </a:lnTo>
                <a:cubicBezTo>
                  <a:pt x="14380" y="12189"/>
                  <a:pt x="14150" y="12174"/>
                  <a:pt x="13761" y="12163"/>
                </a:cubicBezTo>
                <a:lnTo>
                  <a:pt x="13332" y="12153"/>
                </a:lnTo>
                <a:lnTo>
                  <a:pt x="12196" y="12125"/>
                </a:lnTo>
                <a:lnTo>
                  <a:pt x="12196" y="11733"/>
                </a:lnTo>
                <a:lnTo>
                  <a:pt x="12196" y="11341"/>
                </a:lnTo>
                <a:lnTo>
                  <a:pt x="12773" y="11310"/>
                </a:lnTo>
                <a:cubicBezTo>
                  <a:pt x="13053" y="11295"/>
                  <a:pt x="13295" y="11244"/>
                  <a:pt x="13380" y="11188"/>
                </a:cubicBezTo>
                <a:cubicBezTo>
                  <a:pt x="13394" y="11162"/>
                  <a:pt x="13398" y="11133"/>
                  <a:pt x="13398" y="11094"/>
                </a:cubicBezTo>
                <a:cubicBezTo>
                  <a:pt x="13398" y="10921"/>
                  <a:pt x="13316" y="10902"/>
                  <a:pt x="12440" y="10876"/>
                </a:cubicBezTo>
                <a:cubicBezTo>
                  <a:pt x="11543" y="10850"/>
                  <a:pt x="11477" y="10834"/>
                  <a:pt x="11394" y="10628"/>
                </a:cubicBezTo>
                <a:cubicBezTo>
                  <a:pt x="11349" y="10514"/>
                  <a:pt x="11250" y="10424"/>
                  <a:pt x="11167" y="10412"/>
                </a:cubicBezTo>
                <a:cubicBezTo>
                  <a:pt x="11163" y="10412"/>
                  <a:pt x="11158" y="10413"/>
                  <a:pt x="11154" y="10413"/>
                </a:cubicBezTo>
                <a:cubicBezTo>
                  <a:pt x="11131" y="10415"/>
                  <a:pt x="11110" y="10415"/>
                  <a:pt x="11091" y="10422"/>
                </a:cubicBezTo>
                <a:cubicBezTo>
                  <a:pt x="11077" y="10427"/>
                  <a:pt x="11068" y="10438"/>
                  <a:pt x="11058" y="10446"/>
                </a:cubicBezTo>
                <a:cubicBezTo>
                  <a:pt x="11047" y="10457"/>
                  <a:pt x="11036" y="10468"/>
                  <a:pt x="11028" y="10486"/>
                </a:cubicBezTo>
                <a:cubicBezTo>
                  <a:pt x="11025" y="10492"/>
                  <a:pt x="11023" y="10499"/>
                  <a:pt x="11020" y="10506"/>
                </a:cubicBezTo>
                <a:cubicBezTo>
                  <a:pt x="11014" y="10526"/>
                  <a:pt x="11010" y="10556"/>
                  <a:pt x="11006" y="10585"/>
                </a:cubicBezTo>
                <a:cubicBezTo>
                  <a:pt x="10997" y="10648"/>
                  <a:pt x="10992" y="10720"/>
                  <a:pt x="10992" y="10843"/>
                </a:cubicBezTo>
                <a:lnTo>
                  <a:pt x="10992" y="11264"/>
                </a:lnTo>
                <a:cubicBezTo>
                  <a:pt x="11009" y="11270"/>
                  <a:pt x="11020" y="11279"/>
                  <a:pt x="11044" y="11283"/>
                </a:cubicBezTo>
                <a:lnTo>
                  <a:pt x="11370" y="11310"/>
                </a:lnTo>
                <a:cubicBezTo>
                  <a:pt x="11467" y="11317"/>
                  <a:pt x="11538" y="11325"/>
                  <a:pt x="11592" y="11336"/>
                </a:cubicBezTo>
                <a:lnTo>
                  <a:pt x="11660" y="11341"/>
                </a:lnTo>
                <a:lnTo>
                  <a:pt x="11660" y="11367"/>
                </a:lnTo>
                <a:cubicBezTo>
                  <a:pt x="11684" y="11381"/>
                  <a:pt x="11704" y="11403"/>
                  <a:pt x="11716" y="11428"/>
                </a:cubicBezTo>
                <a:cubicBezTo>
                  <a:pt x="11784" y="11499"/>
                  <a:pt x="11793" y="11610"/>
                  <a:pt x="11749" y="11781"/>
                </a:cubicBezTo>
                <a:lnTo>
                  <a:pt x="11749" y="12125"/>
                </a:lnTo>
                <a:lnTo>
                  <a:pt x="11660" y="12125"/>
                </a:lnTo>
                <a:lnTo>
                  <a:pt x="11548" y="12130"/>
                </a:lnTo>
                <a:cubicBezTo>
                  <a:pt x="11447" y="12170"/>
                  <a:pt x="11272" y="12175"/>
                  <a:pt x="10902" y="12175"/>
                </a:cubicBezTo>
                <a:cubicBezTo>
                  <a:pt x="10573" y="12175"/>
                  <a:pt x="10387" y="12162"/>
                  <a:pt x="10274" y="12128"/>
                </a:cubicBezTo>
                <a:cubicBezTo>
                  <a:pt x="10269" y="12127"/>
                  <a:pt x="10269" y="12126"/>
                  <a:pt x="10264" y="12125"/>
                </a:cubicBezTo>
                <a:lnTo>
                  <a:pt x="10056" y="12125"/>
                </a:lnTo>
                <a:lnTo>
                  <a:pt x="10077" y="11782"/>
                </a:lnTo>
                <a:cubicBezTo>
                  <a:pt x="10088" y="11593"/>
                  <a:pt x="10159" y="10312"/>
                  <a:pt x="10237" y="8934"/>
                </a:cubicBezTo>
                <a:cubicBezTo>
                  <a:pt x="10314" y="7556"/>
                  <a:pt x="10407" y="6054"/>
                  <a:pt x="10440" y="5595"/>
                </a:cubicBezTo>
                <a:lnTo>
                  <a:pt x="10502" y="4759"/>
                </a:lnTo>
                <a:lnTo>
                  <a:pt x="13766" y="4733"/>
                </a:lnTo>
                <a:cubicBezTo>
                  <a:pt x="16561" y="4711"/>
                  <a:pt x="17045" y="4729"/>
                  <a:pt x="17139" y="4853"/>
                </a:cubicBezTo>
                <a:cubicBezTo>
                  <a:pt x="17145" y="4861"/>
                  <a:pt x="17148" y="4883"/>
                  <a:pt x="17153" y="4893"/>
                </a:cubicBezTo>
                <a:cubicBezTo>
                  <a:pt x="17166" y="4894"/>
                  <a:pt x="17182" y="4896"/>
                  <a:pt x="17183" y="4898"/>
                </a:cubicBezTo>
                <a:cubicBezTo>
                  <a:pt x="17185" y="4902"/>
                  <a:pt x="17183" y="4976"/>
                  <a:pt x="17184" y="4993"/>
                </a:cubicBezTo>
                <a:cubicBezTo>
                  <a:pt x="17221" y="5216"/>
                  <a:pt x="17209" y="5706"/>
                  <a:pt x="17148" y="6794"/>
                </a:cubicBezTo>
                <a:cubicBezTo>
                  <a:pt x="17093" y="7781"/>
                  <a:pt x="17029" y="8711"/>
                  <a:pt x="17008" y="8860"/>
                </a:cubicBezTo>
                <a:cubicBezTo>
                  <a:pt x="16977" y="9071"/>
                  <a:pt x="17002" y="9120"/>
                  <a:pt x="17141" y="9127"/>
                </a:cubicBezTo>
                <a:cubicBezTo>
                  <a:pt x="17156" y="9127"/>
                  <a:pt x="17164" y="9130"/>
                  <a:pt x="17181" y="9130"/>
                </a:cubicBezTo>
                <a:cubicBezTo>
                  <a:pt x="17183" y="9130"/>
                  <a:pt x="17185" y="9128"/>
                  <a:pt x="17187" y="9128"/>
                </a:cubicBezTo>
                <a:cubicBezTo>
                  <a:pt x="17219" y="9128"/>
                  <a:pt x="17242" y="9117"/>
                  <a:pt x="17269" y="9110"/>
                </a:cubicBezTo>
                <a:cubicBezTo>
                  <a:pt x="17382" y="9048"/>
                  <a:pt x="17400" y="8727"/>
                  <a:pt x="17488" y="7043"/>
                </a:cubicBezTo>
                <a:cubicBezTo>
                  <a:pt x="17548" y="5895"/>
                  <a:pt x="17619" y="4814"/>
                  <a:pt x="17646" y="4641"/>
                </a:cubicBezTo>
                <a:lnTo>
                  <a:pt x="17675" y="4456"/>
                </a:lnTo>
                <a:lnTo>
                  <a:pt x="17676" y="4443"/>
                </a:lnTo>
                <a:cubicBezTo>
                  <a:pt x="17673" y="4364"/>
                  <a:pt x="17441" y="4316"/>
                  <a:pt x="16951" y="4296"/>
                </a:cubicBezTo>
                <a:lnTo>
                  <a:pt x="16940" y="4296"/>
                </a:lnTo>
                <a:lnTo>
                  <a:pt x="16206" y="4268"/>
                </a:lnTo>
                <a:lnTo>
                  <a:pt x="16206" y="4142"/>
                </a:lnTo>
                <a:cubicBezTo>
                  <a:pt x="16162" y="4081"/>
                  <a:pt x="16173" y="3978"/>
                  <a:pt x="16206" y="3852"/>
                </a:cubicBezTo>
                <a:lnTo>
                  <a:pt x="16206" y="3483"/>
                </a:lnTo>
                <a:lnTo>
                  <a:pt x="16318" y="3483"/>
                </a:lnTo>
                <a:lnTo>
                  <a:pt x="16338" y="3428"/>
                </a:lnTo>
                <a:lnTo>
                  <a:pt x="17431" y="3455"/>
                </a:lnTo>
                <a:cubicBezTo>
                  <a:pt x="17626" y="3460"/>
                  <a:pt x="17747" y="3472"/>
                  <a:pt x="17896" y="3483"/>
                </a:cubicBezTo>
                <a:lnTo>
                  <a:pt x="18524" y="3483"/>
                </a:lnTo>
                <a:lnTo>
                  <a:pt x="18521" y="3777"/>
                </a:lnTo>
                <a:cubicBezTo>
                  <a:pt x="18521" y="3800"/>
                  <a:pt x="18513" y="3928"/>
                  <a:pt x="18512" y="3967"/>
                </a:cubicBezTo>
                <a:lnTo>
                  <a:pt x="18496" y="4613"/>
                </a:lnTo>
                <a:cubicBezTo>
                  <a:pt x="18480" y="5234"/>
                  <a:pt x="18447" y="5817"/>
                  <a:pt x="18424" y="5909"/>
                </a:cubicBezTo>
                <a:cubicBezTo>
                  <a:pt x="18387" y="6053"/>
                  <a:pt x="18466" y="6080"/>
                  <a:pt x="18988" y="6105"/>
                </a:cubicBezTo>
                <a:lnTo>
                  <a:pt x="19595" y="6135"/>
                </a:lnTo>
                <a:lnTo>
                  <a:pt x="19595" y="6675"/>
                </a:lnTo>
                <a:cubicBezTo>
                  <a:pt x="19595" y="6972"/>
                  <a:pt x="19566" y="7712"/>
                  <a:pt x="19530" y="8320"/>
                </a:cubicBezTo>
                <a:cubicBezTo>
                  <a:pt x="19469" y="9366"/>
                  <a:pt x="19474" y="9425"/>
                  <a:pt x="19635" y="9425"/>
                </a:cubicBezTo>
                <a:cubicBezTo>
                  <a:pt x="19774" y="9425"/>
                  <a:pt x="19814" y="9332"/>
                  <a:pt x="19853" y="8909"/>
                </a:cubicBezTo>
                <a:cubicBezTo>
                  <a:pt x="19927" y="8125"/>
                  <a:pt x="20177" y="3501"/>
                  <a:pt x="20199" y="2509"/>
                </a:cubicBezTo>
                <a:lnTo>
                  <a:pt x="20218" y="1633"/>
                </a:lnTo>
                <a:lnTo>
                  <a:pt x="19460" y="1624"/>
                </a:lnTo>
                <a:lnTo>
                  <a:pt x="18703" y="1616"/>
                </a:lnTo>
                <a:lnTo>
                  <a:pt x="18703" y="1519"/>
                </a:lnTo>
                <a:lnTo>
                  <a:pt x="18703" y="1432"/>
                </a:lnTo>
                <a:cubicBezTo>
                  <a:pt x="18641" y="1362"/>
                  <a:pt x="18648" y="1256"/>
                  <a:pt x="18703" y="1102"/>
                </a:cubicBezTo>
                <a:lnTo>
                  <a:pt x="18703" y="733"/>
                </a:lnTo>
                <a:lnTo>
                  <a:pt x="19886" y="705"/>
                </a:lnTo>
                <a:cubicBezTo>
                  <a:pt x="19893" y="705"/>
                  <a:pt x="19893" y="705"/>
                  <a:pt x="19900" y="705"/>
                </a:cubicBezTo>
                <a:cubicBezTo>
                  <a:pt x="20368" y="694"/>
                  <a:pt x="20647" y="695"/>
                  <a:pt x="20822" y="712"/>
                </a:cubicBezTo>
                <a:cubicBezTo>
                  <a:pt x="21009" y="721"/>
                  <a:pt x="21141" y="736"/>
                  <a:pt x="21156" y="754"/>
                </a:cubicBezTo>
                <a:cubicBezTo>
                  <a:pt x="21228" y="848"/>
                  <a:pt x="20669" y="10337"/>
                  <a:pt x="20582" y="10493"/>
                </a:cubicBezTo>
                <a:cubicBezTo>
                  <a:pt x="20580" y="10495"/>
                  <a:pt x="20572" y="10498"/>
                  <a:pt x="20570" y="10501"/>
                </a:cubicBezTo>
                <a:cubicBezTo>
                  <a:pt x="20569" y="10509"/>
                  <a:pt x="20568" y="10518"/>
                  <a:pt x="20568" y="10519"/>
                </a:cubicBezTo>
                <a:cubicBezTo>
                  <a:pt x="20565" y="10525"/>
                  <a:pt x="20531" y="10530"/>
                  <a:pt x="20517" y="10535"/>
                </a:cubicBezTo>
                <a:cubicBezTo>
                  <a:pt x="20516" y="10536"/>
                  <a:pt x="20516" y="10536"/>
                  <a:pt x="20514" y="10537"/>
                </a:cubicBezTo>
                <a:cubicBezTo>
                  <a:pt x="20511" y="10538"/>
                  <a:pt x="20506" y="10539"/>
                  <a:pt x="20502" y="10540"/>
                </a:cubicBezTo>
                <a:cubicBezTo>
                  <a:pt x="20474" y="10550"/>
                  <a:pt x="20461" y="10560"/>
                  <a:pt x="20414" y="10568"/>
                </a:cubicBezTo>
                <a:cubicBezTo>
                  <a:pt x="20405" y="10570"/>
                  <a:pt x="20395" y="10573"/>
                  <a:pt x="20386" y="10575"/>
                </a:cubicBezTo>
                <a:cubicBezTo>
                  <a:pt x="20296" y="10588"/>
                  <a:pt x="20173" y="10593"/>
                  <a:pt x="20046" y="10596"/>
                </a:cubicBezTo>
                <a:cubicBezTo>
                  <a:pt x="20010" y="10598"/>
                  <a:pt x="19985" y="10603"/>
                  <a:pt x="19946" y="10603"/>
                </a:cubicBezTo>
                <a:cubicBezTo>
                  <a:pt x="19467" y="10603"/>
                  <a:pt x="19375" y="10631"/>
                  <a:pt x="19369" y="10771"/>
                </a:cubicBezTo>
                <a:lnTo>
                  <a:pt x="19364" y="11021"/>
                </a:lnTo>
                <a:cubicBezTo>
                  <a:pt x="19360" y="11251"/>
                  <a:pt x="19311" y="12211"/>
                  <a:pt x="19254" y="13156"/>
                </a:cubicBezTo>
                <a:lnTo>
                  <a:pt x="19149" y="14876"/>
                </a:lnTo>
                <a:lnTo>
                  <a:pt x="18843" y="14885"/>
                </a:lnTo>
                <a:cubicBezTo>
                  <a:pt x="18835" y="14886"/>
                  <a:pt x="18836" y="14887"/>
                  <a:pt x="18829" y="14888"/>
                </a:cubicBezTo>
                <a:cubicBezTo>
                  <a:pt x="18803" y="14891"/>
                  <a:pt x="18778" y="14895"/>
                  <a:pt x="18748" y="14898"/>
                </a:cubicBezTo>
                <a:cubicBezTo>
                  <a:pt x="18667" y="14905"/>
                  <a:pt x="18544" y="14906"/>
                  <a:pt x="18440" y="14911"/>
                </a:cubicBezTo>
                <a:cubicBezTo>
                  <a:pt x="18319" y="14916"/>
                  <a:pt x="18229" y="14926"/>
                  <a:pt x="18074" y="14926"/>
                </a:cubicBezTo>
                <a:lnTo>
                  <a:pt x="18029" y="14926"/>
                </a:lnTo>
                <a:lnTo>
                  <a:pt x="17582" y="14926"/>
                </a:lnTo>
                <a:cubicBezTo>
                  <a:pt x="17188" y="14950"/>
                  <a:pt x="17142" y="14993"/>
                  <a:pt x="17142" y="15125"/>
                </a:cubicBezTo>
                <a:cubicBezTo>
                  <a:pt x="17142" y="15307"/>
                  <a:pt x="17209" y="15318"/>
                  <a:pt x="18298" y="15318"/>
                </a:cubicBezTo>
                <a:lnTo>
                  <a:pt x="19453" y="15318"/>
                </a:lnTo>
                <a:lnTo>
                  <a:pt x="19496" y="14998"/>
                </a:lnTo>
                <a:cubicBezTo>
                  <a:pt x="19520" y="14823"/>
                  <a:pt x="19583" y="13912"/>
                  <a:pt x="19635" y="12974"/>
                </a:cubicBezTo>
                <a:cubicBezTo>
                  <a:pt x="19669" y="12364"/>
                  <a:pt x="19706" y="11901"/>
                  <a:pt x="19737" y="11575"/>
                </a:cubicBezTo>
                <a:lnTo>
                  <a:pt x="19773" y="11143"/>
                </a:lnTo>
                <a:lnTo>
                  <a:pt x="19840" y="11143"/>
                </a:lnTo>
                <a:cubicBezTo>
                  <a:pt x="20017" y="11076"/>
                  <a:pt x="20512" y="11079"/>
                  <a:pt x="20559" y="11168"/>
                </a:cubicBezTo>
                <a:cubicBezTo>
                  <a:pt x="20581" y="11208"/>
                  <a:pt x="20552" y="12004"/>
                  <a:pt x="20496" y="12936"/>
                </a:cubicBezTo>
                <a:cubicBezTo>
                  <a:pt x="20397" y="14588"/>
                  <a:pt x="20396" y="14630"/>
                  <a:pt x="20570" y="14631"/>
                </a:cubicBezTo>
                <a:cubicBezTo>
                  <a:pt x="20599" y="14631"/>
                  <a:pt x="20616" y="14622"/>
                  <a:pt x="20638" y="14618"/>
                </a:cubicBezTo>
                <a:cubicBezTo>
                  <a:pt x="20764" y="14541"/>
                  <a:pt x="20800" y="14006"/>
                  <a:pt x="21011" y="10382"/>
                </a:cubicBezTo>
                <a:cubicBezTo>
                  <a:pt x="21147" y="8046"/>
                  <a:pt x="21335" y="4876"/>
                  <a:pt x="21429" y="3336"/>
                </a:cubicBezTo>
                <a:cubicBezTo>
                  <a:pt x="21524" y="1796"/>
                  <a:pt x="21600" y="481"/>
                  <a:pt x="21600" y="413"/>
                </a:cubicBezTo>
                <a:cubicBezTo>
                  <a:pt x="21600" y="316"/>
                  <a:pt x="20043" y="290"/>
                  <a:pt x="14111" y="290"/>
                </a:cubicBezTo>
                <a:lnTo>
                  <a:pt x="6644" y="290"/>
                </a:lnTo>
                <a:close/>
                <a:moveTo>
                  <a:pt x="12619" y="1100"/>
                </a:moveTo>
                <a:lnTo>
                  <a:pt x="7381" y="1125"/>
                </a:lnTo>
                <a:lnTo>
                  <a:pt x="7367" y="1519"/>
                </a:lnTo>
                <a:lnTo>
                  <a:pt x="7355" y="1825"/>
                </a:lnTo>
                <a:lnTo>
                  <a:pt x="7357" y="1883"/>
                </a:lnTo>
                <a:lnTo>
                  <a:pt x="7412" y="1567"/>
                </a:lnTo>
                <a:lnTo>
                  <a:pt x="7471" y="1224"/>
                </a:lnTo>
                <a:lnTo>
                  <a:pt x="12586" y="1198"/>
                </a:lnTo>
                <a:cubicBezTo>
                  <a:pt x="14124" y="1190"/>
                  <a:pt x="15080" y="1196"/>
                  <a:pt x="15886" y="1204"/>
                </a:cubicBezTo>
                <a:cubicBezTo>
                  <a:pt x="16010" y="1203"/>
                  <a:pt x="16216" y="1203"/>
                  <a:pt x="16330" y="1201"/>
                </a:cubicBezTo>
                <a:cubicBezTo>
                  <a:pt x="16774" y="1195"/>
                  <a:pt x="17120" y="1188"/>
                  <a:pt x="17382" y="1179"/>
                </a:cubicBezTo>
                <a:cubicBezTo>
                  <a:pt x="17637" y="1171"/>
                  <a:pt x="17811" y="1161"/>
                  <a:pt x="17829" y="1151"/>
                </a:cubicBezTo>
                <a:cubicBezTo>
                  <a:pt x="17806" y="1146"/>
                  <a:pt x="17731" y="1145"/>
                  <a:pt x="17699" y="1140"/>
                </a:cubicBezTo>
                <a:cubicBezTo>
                  <a:pt x="17551" y="1127"/>
                  <a:pt x="16973" y="1116"/>
                  <a:pt x="16402" y="1105"/>
                </a:cubicBezTo>
                <a:cubicBezTo>
                  <a:pt x="15446" y="1096"/>
                  <a:pt x="14114" y="1093"/>
                  <a:pt x="12619" y="1100"/>
                </a:cubicBezTo>
                <a:close/>
                <a:moveTo>
                  <a:pt x="7810" y="1567"/>
                </a:moveTo>
                <a:lnTo>
                  <a:pt x="7650" y="4479"/>
                </a:lnTo>
                <a:cubicBezTo>
                  <a:pt x="7561" y="6092"/>
                  <a:pt x="7454" y="7514"/>
                  <a:pt x="7412" y="7639"/>
                </a:cubicBezTo>
                <a:cubicBezTo>
                  <a:pt x="7394" y="7695"/>
                  <a:pt x="7373" y="7732"/>
                  <a:pt x="7349" y="7763"/>
                </a:cubicBezTo>
                <a:cubicBezTo>
                  <a:pt x="7349" y="7767"/>
                  <a:pt x="7348" y="7780"/>
                  <a:pt x="7348" y="7781"/>
                </a:cubicBezTo>
                <a:cubicBezTo>
                  <a:pt x="7347" y="7782"/>
                  <a:pt x="7343" y="7781"/>
                  <a:pt x="7342" y="7782"/>
                </a:cubicBezTo>
                <a:cubicBezTo>
                  <a:pt x="7342" y="7783"/>
                  <a:pt x="7342" y="7787"/>
                  <a:pt x="7342" y="7787"/>
                </a:cubicBezTo>
                <a:cubicBezTo>
                  <a:pt x="7338" y="7792"/>
                  <a:pt x="7318" y="7795"/>
                  <a:pt x="7311" y="7799"/>
                </a:cubicBezTo>
                <a:cubicBezTo>
                  <a:pt x="7283" y="7818"/>
                  <a:pt x="7247" y="7830"/>
                  <a:pt x="7203" y="7835"/>
                </a:cubicBezTo>
                <a:cubicBezTo>
                  <a:pt x="7151" y="7841"/>
                  <a:pt x="7090" y="7843"/>
                  <a:pt x="7003" y="7835"/>
                </a:cubicBezTo>
                <a:cubicBezTo>
                  <a:pt x="6990" y="7834"/>
                  <a:pt x="6980" y="7836"/>
                  <a:pt x="6968" y="7835"/>
                </a:cubicBezTo>
                <a:cubicBezTo>
                  <a:pt x="6919" y="7830"/>
                  <a:pt x="6878" y="7827"/>
                  <a:pt x="6843" y="7822"/>
                </a:cubicBezTo>
                <a:lnTo>
                  <a:pt x="6668" y="7804"/>
                </a:lnTo>
                <a:lnTo>
                  <a:pt x="6668" y="7216"/>
                </a:lnTo>
                <a:cubicBezTo>
                  <a:pt x="6668" y="7158"/>
                  <a:pt x="6678" y="6990"/>
                  <a:pt x="6680" y="6908"/>
                </a:cubicBezTo>
                <a:lnTo>
                  <a:pt x="6683" y="6675"/>
                </a:lnTo>
                <a:cubicBezTo>
                  <a:pt x="6691" y="6054"/>
                  <a:pt x="6721" y="5268"/>
                  <a:pt x="6751" y="4931"/>
                </a:cubicBezTo>
                <a:cubicBezTo>
                  <a:pt x="6802" y="4364"/>
                  <a:pt x="6793" y="4318"/>
                  <a:pt x="6630" y="4318"/>
                </a:cubicBezTo>
                <a:cubicBezTo>
                  <a:pt x="6409" y="4318"/>
                  <a:pt x="6393" y="4423"/>
                  <a:pt x="6267" y="6773"/>
                </a:cubicBezTo>
                <a:cubicBezTo>
                  <a:pt x="6213" y="7772"/>
                  <a:pt x="6071" y="10225"/>
                  <a:pt x="5951" y="12224"/>
                </a:cubicBezTo>
                <a:cubicBezTo>
                  <a:pt x="5832" y="14223"/>
                  <a:pt x="5734" y="16045"/>
                  <a:pt x="5733" y="16275"/>
                </a:cubicBezTo>
                <a:lnTo>
                  <a:pt x="5732" y="16694"/>
                </a:lnTo>
                <a:lnTo>
                  <a:pt x="13166" y="16694"/>
                </a:lnTo>
                <a:cubicBezTo>
                  <a:pt x="19544" y="16694"/>
                  <a:pt x="20543" y="16709"/>
                  <a:pt x="20688" y="16473"/>
                </a:cubicBezTo>
                <a:lnTo>
                  <a:pt x="20692" y="16422"/>
                </a:lnTo>
                <a:cubicBezTo>
                  <a:pt x="20702" y="16309"/>
                  <a:pt x="20689" y="16220"/>
                  <a:pt x="20662" y="16153"/>
                </a:cubicBezTo>
                <a:cubicBezTo>
                  <a:pt x="20572" y="16080"/>
                  <a:pt x="20372" y="16088"/>
                  <a:pt x="20308" y="16203"/>
                </a:cubicBezTo>
                <a:cubicBezTo>
                  <a:pt x="20303" y="16212"/>
                  <a:pt x="20079" y="16221"/>
                  <a:pt x="19918" y="16229"/>
                </a:cubicBezTo>
                <a:cubicBezTo>
                  <a:pt x="19860" y="16234"/>
                  <a:pt x="19783" y="16238"/>
                  <a:pt x="19708" y="16242"/>
                </a:cubicBezTo>
                <a:cubicBezTo>
                  <a:pt x="19692" y="16243"/>
                  <a:pt x="19698" y="16243"/>
                  <a:pt x="19681" y="16244"/>
                </a:cubicBezTo>
                <a:cubicBezTo>
                  <a:pt x="19676" y="16244"/>
                  <a:pt x="19670" y="16243"/>
                  <a:pt x="19665" y="16244"/>
                </a:cubicBezTo>
                <a:cubicBezTo>
                  <a:pt x="19549" y="16250"/>
                  <a:pt x="19445" y="16257"/>
                  <a:pt x="19294" y="16262"/>
                </a:cubicBezTo>
                <a:cubicBezTo>
                  <a:pt x="19182" y="16266"/>
                  <a:pt x="19140" y="16272"/>
                  <a:pt x="18997" y="16275"/>
                </a:cubicBezTo>
                <a:cubicBezTo>
                  <a:pt x="18743" y="16280"/>
                  <a:pt x="17870" y="16278"/>
                  <a:pt x="17506" y="16282"/>
                </a:cubicBezTo>
                <a:cubicBezTo>
                  <a:pt x="16733" y="16289"/>
                  <a:pt x="15577" y="16292"/>
                  <a:pt x="14301" y="16295"/>
                </a:cubicBezTo>
                <a:cubicBezTo>
                  <a:pt x="13664" y="16297"/>
                  <a:pt x="13167" y="16298"/>
                  <a:pt x="12525" y="16298"/>
                </a:cubicBezTo>
                <a:cubicBezTo>
                  <a:pt x="10597" y="16297"/>
                  <a:pt x="9320" y="16292"/>
                  <a:pt x="8434" y="16282"/>
                </a:cubicBezTo>
                <a:cubicBezTo>
                  <a:pt x="8411" y="16281"/>
                  <a:pt x="8396" y="16282"/>
                  <a:pt x="8374" y="16282"/>
                </a:cubicBezTo>
                <a:cubicBezTo>
                  <a:pt x="7945" y="16277"/>
                  <a:pt x="7656" y="16272"/>
                  <a:pt x="7333" y="16265"/>
                </a:cubicBezTo>
                <a:cubicBezTo>
                  <a:pt x="7268" y="16263"/>
                  <a:pt x="7114" y="16262"/>
                  <a:pt x="7056" y="16260"/>
                </a:cubicBezTo>
                <a:cubicBezTo>
                  <a:pt x="7054" y="16260"/>
                  <a:pt x="7050" y="16260"/>
                  <a:pt x="7047" y="16260"/>
                </a:cubicBezTo>
                <a:cubicBezTo>
                  <a:pt x="6835" y="16255"/>
                  <a:pt x="6714" y="16248"/>
                  <a:pt x="6578" y="16242"/>
                </a:cubicBezTo>
                <a:cubicBezTo>
                  <a:pt x="6432" y="16237"/>
                  <a:pt x="6151" y="16233"/>
                  <a:pt x="6147" y="16227"/>
                </a:cubicBezTo>
                <a:cubicBezTo>
                  <a:pt x="6147" y="16227"/>
                  <a:pt x="6147" y="16214"/>
                  <a:pt x="6147" y="16214"/>
                </a:cubicBezTo>
                <a:cubicBezTo>
                  <a:pt x="6147" y="16214"/>
                  <a:pt x="6140" y="16214"/>
                  <a:pt x="6140" y="16214"/>
                </a:cubicBezTo>
                <a:cubicBezTo>
                  <a:pt x="6089" y="16123"/>
                  <a:pt x="6510" y="8576"/>
                  <a:pt x="6578" y="8369"/>
                </a:cubicBezTo>
                <a:cubicBezTo>
                  <a:pt x="6631" y="8207"/>
                  <a:pt x="7199" y="8210"/>
                  <a:pt x="7321" y="8372"/>
                </a:cubicBezTo>
                <a:cubicBezTo>
                  <a:pt x="7322" y="8373"/>
                  <a:pt x="7322" y="8387"/>
                  <a:pt x="7323" y="8389"/>
                </a:cubicBezTo>
                <a:lnTo>
                  <a:pt x="7381" y="8394"/>
                </a:lnTo>
                <a:lnTo>
                  <a:pt x="7361" y="8786"/>
                </a:lnTo>
                <a:cubicBezTo>
                  <a:pt x="7350" y="9010"/>
                  <a:pt x="7343" y="9096"/>
                  <a:pt x="7332" y="9328"/>
                </a:cubicBezTo>
                <a:cubicBezTo>
                  <a:pt x="7299" y="10662"/>
                  <a:pt x="7173" y="13122"/>
                  <a:pt x="7035" y="14802"/>
                </a:cubicBezTo>
                <a:lnTo>
                  <a:pt x="6992" y="15318"/>
                </a:lnTo>
                <a:lnTo>
                  <a:pt x="11399" y="15318"/>
                </a:lnTo>
                <a:cubicBezTo>
                  <a:pt x="15734" y="15318"/>
                  <a:pt x="15806" y="15315"/>
                  <a:pt x="15806" y="15123"/>
                </a:cubicBezTo>
                <a:cubicBezTo>
                  <a:pt x="15806" y="14936"/>
                  <a:pt x="15724" y="14928"/>
                  <a:pt x="13497" y="14903"/>
                </a:cubicBezTo>
                <a:lnTo>
                  <a:pt x="13465" y="14903"/>
                </a:lnTo>
                <a:lnTo>
                  <a:pt x="11125" y="14876"/>
                </a:lnTo>
                <a:lnTo>
                  <a:pt x="11097" y="14550"/>
                </a:lnTo>
                <a:cubicBezTo>
                  <a:pt x="11081" y="14364"/>
                  <a:pt x="11062" y="14233"/>
                  <a:pt x="11125" y="14140"/>
                </a:cubicBezTo>
                <a:lnTo>
                  <a:pt x="11125" y="14091"/>
                </a:lnTo>
                <a:lnTo>
                  <a:pt x="11173" y="14091"/>
                </a:lnTo>
                <a:cubicBezTo>
                  <a:pt x="11408" y="13906"/>
                  <a:pt x="12214" y="13928"/>
                  <a:pt x="14798" y="13974"/>
                </a:cubicBezTo>
                <a:lnTo>
                  <a:pt x="18292" y="14035"/>
                </a:lnTo>
                <a:lnTo>
                  <a:pt x="18337" y="13621"/>
                </a:lnTo>
                <a:cubicBezTo>
                  <a:pt x="18362" y="13393"/>
                  <a:pt x="18446" y="12014"/>
                  <a:pt x="18523" y="10555"/>
                </a:cubicBezTo>
                <a:cubicBezTo>
                  <a:pt x="18599" y="9097"/>
                  <a:pt x="18680" y="7755"/>
                  <a:pt x="18700" y="7577"/>
                </a:cubicBezTo>
                <a:cubicBezTo>
                  <a:pt x="18716" y="7442"/>
                  <a:pt x="18718" y="7368"/>
                  <a:pt x="18700" y="7324"/>
                </a:cubicBezTo>
                <a:cubicBezTo>
                  <a:pt x="18698" y="7319"/>
                  <a:pt x="18697" y="7312"/>
                  <a:pt x="18694" y="7308"/>
                </a:cubicBezTo>
                <a:cubicBezTo>
                  <a:pt x="18671" y="7272"/>
                  <a:pt x="18625" y="7270"/>
                  <a:pt x="18542" y="7283"/>
                </a:cubicBezTo>
                <a:cubicBezTo>
                  <a:pt x="18349" y="7313"/>
                  <a:pt x="18343" y="7365"/>
                  <a:pt x="18168" y="10407"/>
                </a:cubicBezTo>
                <a:lnTo>
                  <a:pt x="17990" y="13501"/>
                </a:lnTo>
                <a:lnTo>
                  <a:pt x="17900" y="13501"/>
                </a:lnTo>
                <a:lnTo>
                  <a:pt x="17362" y="13506"/>
                </a:lnTo>
                <a:cubicBezTo>
                  <a:pt x="16825" y="13535"/>
                  <a:pt x="15876" y="13550"/>
                  <a:pt x="14289" y="13550"/>
                </a:cubicBezTo>
                <a:lnTo>
                  <a:pt x="11055" y="13550"/>
                </a:lnTo>
                <a:lnTo>
                  <a:pt x="10986" y="13550"/>
                </a:lnTo>
                <a:lnTo>
                  <a:pt x="10816" y="13552"/>
                </a:lnTo>
                <a:lnTo>
                  <a:pt x="10771" y="13773"/>
                </a:lnTo>
                <a:cubicBezTo>
                  <a:pt x="10746" y="13894"/>
                  <a:pt x="10716" y="14192"/>
                  <a:pt x="10703" y="14435"/>
                </a:cubicBezTo>
                <a:lnTo>
                  <a:pt x="10680" y="14876"/>
                </a:lnTo>
                <a:lnTo>
                  <a:pt x="10259" y="14883"/>
                </a:lnTo>
                <a:cubicBezTo>
                  <a:pt x="10015" y="14900"/>
                  <a:pt x="9632" y="14904"/>
                  <a:pt x="9207" y="14901"/>
                </a:cubicBezTo>
                <a:lnTo>
                  <a:pt x="9095" y="14903"/>
                </a:lnTo>
                <a:cubicBezTo>
                  <a:pt x="9000" y="14904"/>
                  <a:pt x="8993" y="14902"/>
                  <a:pt x="8909" y="14903"/>
                </a:cubicBezTo>
                <a:cubicBezTo>
                  <a:pt x="8279" y="14911"/>
                  <a:pt x="7878" y="14906"/>
                  <a:pt x="7690" y="14880"/>
                </a:cubicBezTo>
                <a:cubicBezTo>
                  <a:pt x="7683" y="14879"/>
                  <a:pt x="7659" y="14880"/>
                  <a:pt x="7652" y="14880"/>
                </a:cubicBezTo>
                <a:lnTo>
                  <a:pt x="7650" y="14880"/>
                </a:lnTo>
                <a:lnTo>
                  <a:pt x="7471" y="14876"/>
                </a:lnTo>
                <a:lnTo>
                  <a:pt x="7474" y="14804"/>
                </a:lnTo>
                <a:cubicBezTo>
                  <a:pt x="7470" y="14798"/>
                  <a:pt x="7464" y="14794"/>
                  <a:pt x="7462" y="14787"/>
                </a:cubicBezTo>
                <a:cubicBezTo>
                  <a:pt x="7435" y="14710"/>
                  <a:pt x="7495" y="13283"/>
                  <a:pt x="7596" y="11618"/>
                </a:cubicBezTo>
                <a:cubicBezTo>
                  <a:pt x="7698" y="9952"/>
                  <a:pt x="7864" y="7157"/>
                  <a:pt x="7964" y="5407"/>
                </a:cubicBezTo>
                <a:cubicBezTo>
                  <a:pt x="8019" y="4441"/>
                  <a:pt x="8072" y="3636"/>
                  <a:pt x="8115" y="3033"/>
                </a:cubicBezTo>
                <a:cubicBezTo>
                  <a:pt x="8116" y="3025"/>
                  <a:pt x="8116" y="3012"/>
                  <a:pt x="8117" y="3005"/>
                </a:cubicBezTo>
                <a:cubicBezTo>
                  <a:pt x="8149" y="2529"/>
                  <a:pt x="8174" y="2216"/>
                  <a:pt x="8184" y="2183"/>
                </a:cubicBezTo>
                <a:cubicBezTo>
                  <a:pt x="8184" y="2182"/>
                  <a:pt x="8188" y="2182"/>
                  <a:pt x="8188" y="2181"/>
                </a:cubicBezTo>
                <a:cubicBezTo>
                  <a:pt x="8189" y="2179"/>
                  <a:pt x="8191" y="2142"/>
                  <a:pt x="8191" y="2142"/>
                </a:cubicBezTo>
                <a:cubicBezTo>
                  <a:pt x="8193" y="2139"/>
                  <a:pt x="8264" y="2136"/>
                  <a:pt x="8280" y="2133"/>
                </a:cubicBezTo>
                <a:lnTo>
                  <a:pt x="8286" y="2107"/>
                </a:lnTo>
                <a:lnTo>
                  <a:pt x="8676" y="2105"/>
                </a:lnTo>
                <a:cubicBezTo>
                  <a:pt x="8744" y="2103"/>
                  <a:pt x="8853" y="2101"/>
                  <a:pt x="8935" y="2099"/>
                </a:cubicBezTo>
                <a:cubicBezTo>
                  <a:pt x="9562" y="2067"/>
                  <a:pt x="10636" y="2046"/>
                  <a:pt x="12704" y="2034"/>
                </a:cubicBezTo>
                <a:lnTo>
                  <a:pt x="16867" y="2011"/>
                </a:lnTo>
                <a:cubicBezTo>
                  <a:pt x="17128" y="1983"/>
                  <a:pt x="17142" y="1936"/>
                  <a:pt x="17142" y="1862"/>
                </a:cubicBezTo>
                <a:cubicBezTo>
                  <a:pt x="17142" y="1668"/>
                  <a:pt x="17082" y="1665"/>
                  <a:pt x="13688" y="1662"/>
                </a:cubicBezTo>
                <a:cubicBezTo>
                  <a:pt x="11788" y="1661"/>
                  <a:pt x="9689" y="1634"/>
                  <a:pt x="9023" y="1603"/>
                </a:cubicBezTo>
                <a:lnTo>
                  <a:pt x="8239" y="1567"/>
                </a:lnTo>
                <a:lnTo>
                  <a:pt x="7810" y="1567"/>
                </a:lnTo>
                <a:close/>
                <a:moveTo>
                  <a:pt x="17835" y="2077"/>
                </a:moveTo>
                <a:cubicBezTo>
                  <a:pt x="17823" y="2071"/>
                  <a:pt x="17803" y="2124"/>
                  <a:pt x="17764" y="2231"/>
                </a:cubicBezTo>
                <a:lnTo>
                  <a:pt x="17743" y="2288"/>
                </a:lnTo>
                <a:lnTo>
                  <a:pt x="17726" y="2380"/>
                </a:lnTo>
                <a:lnTo>
                  <a:pt x="17723" y="2402"/>
                </a:lnTo>
                <a:lnTo>
                  <a:pt x="17721" y="2402"/>
                </a:lnTo>
                <a:lnTo>
                  <a:pt x="17702" y="2402"/>
                </a:lnTo>
                <a:lnTo>
                  <a:pt x="17684" y="2451"/>
                </a:lnTo>
                <a:lnTo>
                  <a:pt x="14650" y="2451"/>
                </a:lnTo>
                <a:lnTo>
                  <a:pt x="11997" y="2451"/>
                </a:lnTo>
                <a:lnTo>
                  <a:pt x="11616" y="2455"/>
                </a:lnTo>
                <a:lnTo>
                  <a:pt x="11616" y="2458"/>
                </a:lnTo>
                <a:lnTo>
                  <a:pt x="11623" y="2718"/>
                </a:lnTo>
                <a:cubicBezTo>
                  <a:pt x="11628" y="2839"/>
                  <a:pt x="11642" y="2852"/>
                  <a:pt x="11711" y="2721"/>
                </a:cubicBezTo>
                <a:cubicBezTo>
                  <a:pt x="11717" y="2712"/>
                  <a:pt x="11727" y="2704"/>
                  <a:pt x="11734" y="2695"/>
                </a:cubicBezTo>
                <a:lnTo>
                  <a:pt x="11752" y="2598"/>
                </a:lnTo>
                <a:lnTo>
                  <a:pt x="11770" y="2598"/>
                </a:lnTo>
                <a:lnTo>
                  <a:pt x="11788" y="2550"/>
                </a:lnTo>
                <a:lnTo>
                  <a:pt x="14822" y="2550"/>
                </a:lnTo>
                <a:lnTo>
                  <a:pt x="17474" y="2550"/>
                </a:lnTo>
                <a:lnTo>
                  <a:pt x="17856" y="2547"/>
                </a:lnTo>
                <a:lnTo>
                  <a:pt x="17856" y="2542"/>
                </a:lnTo>
                <a:lnTo>
                  <a:pt x="17847" y="2221"/>
                </a:lnTo>
                <a:cubicBezTo>
                  <a:pt x="17844" y="2155"/>
                  <a:pt x="17843" y="2082"/>
                  <a:pt x="17835" y="2077"/>
                </a:cubicBezTo>
                <a:close/>
                <a:moveTo>
                  <a:pt x="7293" y="2829"/>
                </a:moveTo>
                <a:cubicBezTo>
                  <a:pt x="7278" y="2819"/>
                  <a:pt x="7267" y="2899"/>
                  <a:pt x="7267" y="3041"/>
                </a:cubicBezTo>
                <a:cubicBezTo>
                  <a:pt x="7267" y="3201"/>
                  <a:pt x="7281" y="3273"/>
                  <a:pt x="7299" y="3237"/>
                </a:cubicBezTo>
                <a:lnTo>
                  <a:pt x="7303" y="3041"/>
                </a:lnTo>
                <a:lnTo>
                  <a:pt x="7306" y="2862"/>
                </a:lnTo>
                <a:cubicBezTo>
                  <a:pt x="7302" y="2845"/>
                  <a:pt x="7297" y="2831"/>
                  <a:pt x="7293" y="2829"/>
                </a:cubicBezTo>
                <a:close/>
                <a:moveTo>
                  <a:pt x="8964" y="2942"/>
                </a:moveTo>
                <a:lnTo>
                  <a:pt x="8905" y="4244"/>
                </a:lnTo>
                <a:cubicBezTo>
                  <a:pt x="8872" y="4959"/>
                  <a:pt x="8823" y="5667"/>
                  <a:pt x="8797" y="5815"/>
                </a:cubicBezTo>
                <a:cubicBezTo>
                  <a:pt x="8777" y="5926"/>
                  <a:pt x="8773" y="5989"/>
                  <a:pt x="8792" y="6028"/>
                </a:cubicBezTo>
                <a:cubicBezTo>
                  <a:pt x="8798" y="6038"/>
                  <a:pt x="8807" y="6044"/>
                  <a:pt x="8815" y="6051"/>
                </a:cubicBezTo>
                <a:cubicBezTo>
                  <a:pt x="8843" y="6074"/>
                  <a:pt x="8886" y="6085"/>
                  <a:pt x="8961" y="6086"/>
                </a:cubicBezTo>
                <a:cubicBezTo>
                  <a:pt x="8963" y="6086"/>
                  <a:pt x="8963" y="6086"/>
                  <a:pt x="8964" y="6086"/>
                </a:cubicBezTo>
                <a:cubicBezTo>
                  <a:pt x="9017" y="6086"/>
                  <a:pt x="9057" y="6085"/>
                  <a:pt x="9089" y="6064"/>
                </a:cubicBezTo>
                <a:cubicBezTo>
                  <a:pt x="9104" y="6054"/>
                  <a:pt x="9117" y="6039"/>
                  <a:pt x="9129" y="6018"/>
                </a:cubicBezTo>
                <a:cubicBezTo>
                  <a:pt x="9130" y="6017"/>
                  <a:pt x="9131" y="6016"/>
                  <a:pt x="9132" y="6015"/>
                </a:cubicBezTo>
                <a:cubicBezTo>
                  <a:pt x="9143" y="5993"/>
                  <a:pt x="9153" y="5963"/>
                  <a:pt x="9162" y="5926"/>
                </a:cubicBezTo>
                <a:cubicBezTo>
                  <a:pt x="9162" y="5924"/>
                  <a:pt x="9163" y="5921"/>
                  <a:pt x="9163" y="5919"/>
                </a:cubicBezTo>
                <a:cubicBezTo>
                  <a:pt x="9198" y="5761"/>
                  <a:pt x="9212" y="5454"/>
                  <a:pt x="9241" y="4845"/>
                </a:cubicBezTo>
                <a:cubicBezTo>
                  <a:pt x="9268" y="4291"/>
                  <a:pt x="9304" y="3871"/>
                  <a:pt x="9331" y="3679"/>
                </a:cubicBezTo>
                <a:lnTo>
                  <a:pt x="9343" y="3483"/>
                </a:lnTo>
                <a:lnTo>
                  <a:pt x="9483" y="3478"/>
                </a:lnTo>
                <a:cubicBezTo>
                  <a:pt x="9628" y="3452"/>
                  <a:pt x="9872" y="3433"/>
                  <a:pt x="10150" y="3433"/>
                </a:cubicBezTo>
                <a:cubicBezTo>
                  <a:pt x="10244" y="3433"/>
                  <a:pt x="10295" y="3432"/>
                  <a:pt x="10367" y="3432"/>
                </a:cubicBezTo>
                <a:cubicBezTo>
                  <a:pt x="10618" y="3411"/>
                  <a:pt x="10802" y="3382"/>
                  <a:pt x="10887" y="3318"/>
                </a:cubicBezTo>
                <a:cubicBezTo>
                  <a:pt x="10899" y="3285"/>
                  <a:pt x="10902" y="3243"/>
                  <a:pt x="10902" y="3188"/>
                </a:cubicBezTo>
                <a:lnTo>
                  <a:pt x="10902" y="3184"/>
                </a:lnTo>
                <a:lnTo>
                  <a:pt x="10902" y="3000"/>
                </a:lnTo>
                <a:cubicBezTo>
                  <a:pt x="10778" y="2959"/>
                  <a:pt x="10502" y="2942"/>
                  <a:pt x="9975" y="2942"/>
                </a:cubicBezTo>
                <a:lnTo>
                  <a:pt x="9933" y="2942"/>
                </a:lnTo>
                <a:lnTo>
                  <a:pt x="9932" y="2942"/>
                </a:lnTo>
                <a:lnTo>
                  <a:pt x="8964" y="2942"/>
                </a:lnTo>
                <a:close/>
                <a:moveTo>
                  <a:pt x="11340" y="3805"/>
                </a:moveTo>
                <a:cubicBezTo>
                  <a:pt x="11284" y="3803"/>
                  <a:pt x="11189" y="3808"/>
                  <a:pt x="11119" y="3807"/>
                </a:cubicBezTo>
                <a:cubicBezTo>
                  <a:pt x="10981" y="3826"/>
                  <a:pt x="10811" y="3840"/>
                  <a:pt x="10546" y="3848"/>
                </a:cubicBezTo>
                <a:lnTo>
                  <a:pt x="9881" y="3870"/>
                </a:lnTo>
                <a:cubicBezTo>
                  <a:pt x="9801" y="3882"/>
                  <a:pt x="9744" y="3894"/>
                  <a:pt x="9743" y="3906"/>
                </a:cubicBezTo>
                <a:cubicBezTo>
                  <a:pt x="9743" y="3943"/>
                  <a:pt x="10165" y="3959"/>
                  <a:pt x="10680" y="3942"/>
                </a:cubicBezTo>
                <a:cubicBezTo>
                  <a:pt x="11030" y="3931"/>
                  <a:pt x="11327" y="3907"/>
                  <a:pt x="11487" y="3881"/>
                </a:cubicBezTo>
                <a:cubicBezTo>
                  <a:pt x="11528" y="3868"/>
                  <a:pt x="11564" y="3854"/>
                  <a:pt x="11581" y="3834"/>
                </a:cubicBezTo>
                <a:cubicBezTo>
                  <a:pt x="11545" y="3821"/>
                  <a:pt x="11470" y="3811"/>
                  <a:pt x="11340" y="3805"/>
                </a:cubicBezTo>
                <a:close/>
                <a:moveTo>
                  <a:pt x="9700" y="4201"/>
                </a:moveTo>
                <a:cubicBezTo>
                  <a:pt x="9697" y="4197"/>
                  <a:pt x="9694" y="4203"/>
                  <a:pt x="9691" y="4207"/>
                </a:cubicBezTo>
                <a:lnTo>
                  <a:pt x="9687" y="4367"/>
                </a:lnTo>
                <a:lnTo>
                  <a:pt x="9682" y="4539"/>
                </a:lnTo>
                <a:cubicBezTo>
                  <a:pt x="9690" y="4570"/>
                  <a:pt x="9700" y="4574"/>
                  <a:pt x="9712" y="4540"/>
                </a:cubicBezTo>
                <a:cubicBezTo>
                  <a:pt x="9737" y="4474"/>
                  <a:pt x="9739" y="4341"/>
                  <a:pt x="9717" y="4245"/>
                </a:cubicBezTo>
                <a:cubicBezTo>
                  <a:pt x="9711" y="4221"/>
                  <a:pt x="9705" y="4207"/>
                  <a:pt x="9700" y="4201"/>
                </a:cubicBezTo>
                <a:close/>
                <a:moveTo>
                  <a:pt x="16667" y="5315"/>
                </a:moveTo>
                <a:cubicBezTo>
                  <a:pt x="16642" y="5330"/>
                  <a:pt x="16629" y="5358"/>
                  <a:pt x="16652" y="5399"/>
                </a:cubicBezTo>
                <a:cubicBezTo>
                  <a:pt x="16682" y="5453"/>
                  <a:pt x="16726" y="5496"/>
                  <a:pt x="16748" y="5496"/>
                </a:cubicBezTo>
                <a:cubicBezTo>
                  <a:pt x="16757" y="5496"/>
                  <a:pt x="16763" y="5485"/>
                  <a:pt x="16770" y="5471"/>
                </a:cubicBezTo>
                <a:cubicBezTo>
                  <a:pt x="16756" y="5371"/>
                  <a:pt x="16727" y="5327"/>
                  <a:pt x="16667" y="5315"/>
                </a:cubicBezTo>
                <a:close/>
                <a:moveTo>
                  <a:pt x="9610" y="5675"/>
                </a:moveTo>
                <a:cubicBezTo>
                  <a:pt x="9608" y="5672"/>
                  <a:pt x="9606" y="5678"/>
                  <a:pt x="9603" y="5680"/>
                </a:cubicBezTo>
                <a:cubicBezTo>
                  <a:pt x="9599" y="5719"/>
                  <a:pt x="9594" y="5729"/>
                  <a:pt x="9594" y="5840"/>
                </a:cubicBezTo>
                <a:cubicBezTo>
                  <a:pt x="9594" y="5927"/>
                  <a:pt x="9596" y="5969"/>
                  <a:pt x="9598" y="6021"/>
                </a:cubicBezTo>
                <a:cubicBezTo>
                  <a:pt x="9606" y="6039"/>
                  <a:pt x="9614" y="6041"/>
                  <a:pt x="9624" y="6013"/>
                </a:cubicBezTo>
                <a:cubicBezTo>
                  <a:pt x="9648" y="5947"/>
                  <a:pt x="9649" y="5814"/>
                  <a:pt x="9627" y="5718"/>
                </a:cubicBezTo>
                <a:cubicBezTo>
                  <a:pt x="9621" y="5694"/>
                  <a:pt x="9615" y="5681"/>
                  <a:pt x="9610" y="5675"/>
                </a:cubicBezTo>
                <a:close/>
                <a:moveTo>
                  <a:pt x="11282" y="5692"/>
                </a:moveTo>
                <a:lnTo>
                  <a:pt x="11275" y="5824"/>
                </a:lnTo>
                <a:lnTo>
                  <a:pt x="11222" y="6946"/>
                </a:lnTo>
                <a:cubicBezTo>
                  <a:pt x="11190" y="7634"/>
                  <a:pt x="11141" y="8366"/>
                  <a:pt x="11113" y="8573"/>
                </a:cubicBezTo>
                <a:cubicBezTo>
                  <a:pt x="11066" y="8925"/>
                  <a:pt x="11076" y="8948"/>
                  <a:pt x="11272" y="8918"/>
                </a:cubicBezTo>
                <a:cubicBezTo>
                  <a:pt x="11475" y="8886"/>
                  <a:pt x="11484" y="8848"/>
                  <a:pt x="11551" y="7608"/>
                </a:cubicBezTo>
                <a:cubicBezTo>
                  <a:pt x="11589" y="6906"/>
                  <a:pt x="11637" y="6275"/>
                  <a:pt x="11659" y="6207"/>
                </a:cubicBezTo>
                <a:cubicBezTo>
                  <a:pt x="11713" y="6041"/>
                  <a:pt x="15763" y="6030"/>
                  <a:pt x="15856" y="6196"/>
                </a:cubicBezTo>
                <a:cubicBezTo>
                  <a:pt x="15945" y="6353"/>
                  <a:pt x="15709" y="10628"/>
                  <a:pt x="15604" y="10776"/>
                </a:cubicBezTo>
                <a:cubicBezTo>
                  <a:pt x="15556" y="10843"/>
                  <a:pt x="15341" y="10898"/>
                  <a:pt x="15127" y="10898"/>
                </a:cubicBezTo>
                <a:cubicBezTo>
                  <a:pt x="14815" y="10898"/>
                  <a:pt x="14745" y="10929"/>
                  <a:pt x="14739" y="11071"/>
                </a:cubicBezTo>
                <a:cubicBezTo>
                  <a:pt x="14740" y="11101"/>
                  <a:pt x="14742" y="11129"/>
                  <a:pt x="14747" y="11151"/>
                </a:cubicBezTo>
                <a:cubicBezTo>
                  <a:pt x="14748" y="11157"/>
                  <a:pt x="14748" y="11164"/>
                  <a:pt x="14750" y="11170"/>
                </a:cubicBezTo>
                <a:cubicBezTo>
                  <a:pt x="14756" y="11189"/>
                  <a:pt x="14770" y="11203"/>
                  <a:pt x="14783" y="11217"/>
                </a:cubicBezTo>
                <a:cubicBezTo>
                  <a:pt x="14793" y="11228"/>
                  <a:pt x="14799" y="11240"/>
                  <a:pt x="14814" y="11249"/>
                </a:cubicBezTo>
                <a:cubicBezTo>
                  <a:pt x="14818" y="11250"/>
                  <a:pt x="14822" y="11252"/>
                  <a:pt x="14826" y="11254"/>
                </a:cubicBezTo>
                <a:cubicBezTo>
                  <a:pt x="14829" y="11255"/>
                  <a:pt x="14832" y="11256"/>
                  <a:pt x="14835" y="11257"/>
                </a:cubicBezTo>
                <a:cubicBezTo>
                  <a:pt x="14836" y="11258"/>
                  <a:pt x="14841" y="11258"/>
                  <a:pt x="14843" y="11259"/>
                </a:cubicBezTo>
                <a:cubicBezTo>
                  <a:pt x="14904" y="11285"/>
                  <a:pt x="14996" y="11298"/>
                  <a:pt x="15160" y="11310"/>
                </a:cubicBezTo>
                <a:lnTo>
                  <a:pt x="15583" y="11341"/>
                </a:lnTo>
                <a:lnTo>
                  <a:pt x="15563" y="12003"/>
                </a:lnTo>
                <a:lnTo>
                  <a:pt x="15545" y="12624"/>
                </a:lnTo>
                <a:lnTo>
                  <a:pt x="15547" y="12665"/>
                </a:lnTo>
                <a:lnTo>
                  <a:pt x="16332" y="12665"/>
                </a:lnTo>
                <a:lnTo>
                  <a:pt x="16335" y="12665"/>
                </a:lnTo>
                <a:cubicBezTo>
                  <a:pt x="16787" y="12665"/>
                  <a:pt x="17034" y="12643"/>
                  <a:pt x="17132" y="12591"/>
                </a:cubicBezTo>
                <a:lnTo>
                  <a:pt x="17175" y="12298"/>
                </a:lnTo>
                <a:cubicBezTo>
                  <a:pt x="17206" y="12096"/>
                  <a:pt x="17230" y="11631"/>
                  <a:pt x="17231" y="11267"/>
                </a:cubicBezTo>
                <a:cubicBezTo>
                  <a:pt x="17231" y="10674"/>
                  <a:pt x="17213" y="10603"/>
                  <a:pt x="17057" y="10603"/>
                </a:cubicBezTo>
                <a:cubicBezTo>
                  <a:pt x="16901" y="10603"/>
                  <a:pt x="16880" y="10684"/>
                  <a:pt x="16857" y="11364"/>
                </a:cubicBezTo>
                <a:lnTo>
                  <a:pt x="16831" y="12125"/>
                </a:lnTo>
                <a:lnTo>
                  <a:pt x="16469" y="12155"/>
                </a:lnTo>
                <a:lnTo>
                  <a:pt x="16451" y="12156"/>
                </a:lnTo>
                <a:lnTo>
                  <a:pt x="16441" y="12158"/>
                </a:lnTo>
                <a:cubicBezTo>
                  <a:pt x="16341" y="12169"/>
                  <a:pt x="16250" y="12161"/>
                  <a:pt x="16176" y="12147"/>
                </a:cubicBezTo>
                <a:cubicBezTo>
                  <a:pt x="16176" y="12146"/>
                  <a:pt x="16175" y="12147"/>
                  <a:pt x="16175" y="12147"/>
                </a:cubicBezTo>
                <a:cubicBezTo>
                  <a:pt x="16144" y="12140"/>
                  <a:pt x="16114" y="12131"/>
                  <a:pt x="16093" y="12119"/>
                </a:cubicBezTo>
                <a:cubicBezTo>
                  <a:pt x="16085" y="12115"/>
                  <a:pt x="16072" y="12114"/>
                  <a:pt x="16066" y="12109"/>
                </a:cubicBezTo>
                <a:cubicBezTo>
                  <a:pt x="16046" y="12093"/>
                  <a:pt x="16032" y="12072"/>
                  <a:pt x="16024" y="12049"/>
                </a:cubicBezTo>
                <a:cubicBezTo>
                  <a:pt x="16024" y="12049"/>
                  <a:pt x="16024" y="12041"/>
                  <a:pt x="16024" y="12041"/>
                </a:cubicBezTo>
                <a:cubicBezTo>
                  <a:pt x="16022" y="12037"/>
                  <a:pt x="16019" y="12035"/>
                  <a:pt x="16018" y="12031"/>
                </a:cubicBezTo>
                <a:cubicBezTo>
                  <a:pt x="15968" y="11889"/>
                  <a:pt x="16188" y="7556"/>
                  <a:pt x="16311" y="6257"/>
                </a:cubicBezTo>
                <a:lnTo>
                  <a:pt x="16317" y="6189"/>
                </a:lnTo>
                <a:cubicBezTo>
                  <a:pt x="16319" y="6143"/>
                  <a:pt x="16339" y="5819"/>
                  <a:pt x="16339" y="5810"/>
                </a:cubicBezTo>
                <a:lnTo>
                  <a:pt x="16339" y="5794"/>
                </a:lnTo>
                <a:cubicBezTo>
                  <a:pt x="16336" y="5727"/>
                  <a:pt x="15494" y="5692"/>
                  <a:pt x="13823" y="5692"/>
                </a:cubicBezTo>
                <a:lnTo>
                  <a:pt x="11282" y="5692"/>
                </a:lnTo>
                <a:close/>
                <a:moveTo>
                  <a:pt x="16743" y="5776"/>
                </a:moveTo>
                <a:cubicBezTo>
                  <a:pt x="16728" y="5767"/>
                  <a:pt x="16718" y="5845"/>
                  <a:pt x="16718" y="5987"/>
                </a:cubicBezTo>
                <a:cubicBezTo>
                  <a:pt x="16718" y="6176"/>
                  <a:pt x="16736" y="6254"/>
                  <a:pt x="16758" y="6160"/>
                </a:cubicBezTo>
                <a:cubicBezTo>
                  <a:pt x="16765" y="6130"/>
                  <a:pt x="16767" y="6088"/>
                  <a:pt x="16770" y="6049"/>
                </a:cubicBezTo>
                <a:lnTo>
                  <a:pt x="16771" y="5962"/>
                </a:lnTo>
                <a:lnTo>
                  <a:pt x="16771" y="5947"/>
                </a:lnTo>
                <a:cubicBezTo>
                  <a:pt x="16770" y="5900"/>
                  <a:pt x="16767" y="5852"/>
                  <a:pt x="16758" y="5815"/>
                </a:cubicBezTo>
                <a:cubicBezTo>
                  <a:pt x="16752" y="5792"/>
                  <a:pt x="16748" y="5779"/>
                  <a:pt x="16743" y="5776"/>
                </a:cubicBezTo>
                <a:close/>
                <a:moveTo>
                  <a:pt x="10859" y="6067"/>
                </a:moveTo>
                <a:cubicBezTo>
                  <a:pt x="10851" y="6059"/>
                  <a:pt x="10848" y="6086"/>
                  <a:pt x="10843" y="6114"/>
                </a:cubicBezTo>
                <a:cubicBezTo>
                  <a:pt x="10841" y="6153"/>
                  <a:pt x="10838" y="6179"/>
                  <a:pt x="10838" y="6232"/>
                </a:cubicBezTo>
                <a:cubicBezTo>
                  <a:pt x="10838" y="6318"/>
                  <a:pt x="10843" y="6360"/>
                  <a:pt x="10846" y="6412"/>
                </a:cubicBezTo>
                <a:cubicBezTo>
                  <a:pt x="10853" y="6432"/>
                  <a:pt x="10862" y="6435"/>
                  <a:pt x="10872" y="6407"/>
                </a:cubicBezTo>
                <a:cubicBezTo>
                  <a:pt x="10885" y="6374"/>
                  <a:pt x="10890" y="6323"/>
                  <a:pt x="10890" y="6270"/>
                </a:cubicBezTo>
                <a:cubicBezTo>
                  <a:pt x="10891" y="6217"/>
                  <a:pt x="10887" y="6160"/>
                  <a:pt x="10875" y="6112"/>
                </a:cubicBezTo>
                <a:cubicBezTo>
                  <a:pt x="10870" y="6088"/>
                  <a:pt x="10864" y="6073"/>
                  <a:pt x="10859" y="6067"/>
                </a:cubicBezTo>
                <a:close/>
                <a:moveTo>
                  <a:pt x="9370" y="6754"/>
                </a:moveTo>
                <a:cubicBezTo>
                  <a:pt x="9270" y="6749"/>
                  <a:pt x="9127" y="6751"/>
                  <a:pt x="8981" y="6756"/>
                </a:cubicBezTo>
                <a:cubicBezTo>
                  <a:pt x="8966" y="6757"/>
                  <a:pt x="8957" y="6755"/>
                  <a:pt x="8942" y="6756"/>
                </a:cubicBezTo>
                <a:cubicBezTo>
                  <a:pt x="8599" y="6774"/>
                  <a:pt x="8317" y="6819"/>
                  <a:pt x="8317" y="6855"/>
                </a:cubicBezTo>
                <a:cubicBezTo>
                  <a:pt x="8317" y="6891"/>
                  <a:pt x="8597" y="6906"/>
                  <a:pt x="8941" y="6888"/>
                </a:cubicBezTo>
                <a:cubicBezTo>
                  <a:pt x="9112" y="6879"/>
                  <a:pt x="9267" y="6863"/>
                  <a:pt x="9380" y="6845"/>
                </a:cubicBezTo>
                <a:cubicBezTo>
                  <a:pt x="9381" y="6845"/>
                  <a:pt x="9381" y="6845"/>
                  <a:pt x="9382" y="6845"/>
                </a:cubicBezTo>
                <a:cubicBezTo>
                  <a:pt x="9492" y="6828"/>
                  <a:pt x="9558" y="6808"/>
                  <a:pt x="9561" y="6791"/>
                </a:cubicBezTo>
                <a:cubicBezTo>
                  <a:pt x="9555" y="6773"/>
                  <a:pt x="9486" y="6761"/>
                  <a:pt x="9370" y="6754"/>
                </a:cubicBezTo>
                <a:close/>
                <a:moveTo>
                  <a:pt x="12446" y="7067"/>
                </a:moveTo>
                <a:lnTo>
                  <a:pt x="12365" y="8492"/>
                </a:lnTo>
                <a:lnTo>
                  <a:pt x="12287" y="9866"/>
                </a:lnTo>
                <a:cubicBezTo>
                  <a:pt x="12317" y="9909"/>
                  <a:pt x="12378" y="9916"/>
                  <a:pt x="12496" y="9916"/>
                </a:cubicBezTo>
                <a:cubicBezTo>
                  <a:pt x="12619" y="9916"/>
                  <a:pt x="12686" y="9893"/>
                  <a:pt x="12731" y="9837"/>
                </a:cubicBezTo>
                <a:lnTo>
                  <a:pt x="12742" y="9249"/>
                </a:lnTo>
                <a:cubicBezTo>
                  <a:pt x="12731" y="9123"/>
                  <a:pt x="12740" y="8908"/>
                  <a:pt x="12752" y="8680"/>
                </a:cubicBezTo>
                <a:cubicBezTo>
                  <a:pt x="12764" y="8107"/>
                  <a:pt x="12793" y="7606"/>
                  <a:pt x="12821" y="7557"/>
                </a:cubicBezTo>
                <a:cubicBezTo>
                  <a:pt x="12878" y="7455"/>
                  <a:pt x="13915" y="7436"/>
                  <a:pt x="14339" y="7502"/>
                </a:cubicBezTo>
                <a:lnTo>
                  <a:pt x="14514" y="7509"/>
                </a:lnTo>
                <a:lnTo>
                  <a:pt x="14515" y="7552"/>
                </a:lnTo>
                <a:cubicBezTo>
                  <a:pt x="14516" y="7552"/>
                  <a:pt x="14518" y="7553"/>
                  <a:pt x="14518" y="7553"/>
                </a:cubicBezTo>
                <a:cubicBezTo>
                  <a:pt x="14566" y="7606"/>
                  <a:pt x="14582" y="8023"/>
                  <a:pt x="14557" y="8511"/>
                </a:cubicBezTo>
                <a:cubicBezTo>
                  <a:pt x="14517" y="9281"/>
                  <a:pt x="14492" y="9385"/>
                  <a:pt x="14318" y="9469"/>
                </a:cubicBezTo>
                <a:cubicBezTo>
                  <a:pt x="14210" y="9521"/>
                  <a:pt x="14104" y="9643"/>
                  <a:pt x="14081" y="9740"/>
                </a:cubicBezTo>
                <a:cubicBezTo>
                  <a:pt x="14055" y="9851"/>
                  <a:pt x="14078" y="9895"/>
                  <a:pt x="14229" y="9909"/>
                </a:cubicBezTo>
                <a:cubicBezTo>
                  <a:pt x="14281" y="9913"/>
                  <a:pt x="14349" y="9916"/>
                  <a:pt x="14428" y="9916"/>
                </a:cubicBezTo>
                <a:cubicBezTo>
                  <a:pt x="14618" y="9915"/>
                  <a:pt x="14771" y="9887"/>
                  <a:pt x="14822" y="9853"/>
                </a:cubicBezTo>
                <a:lnTo>
                  <a:pt x="14860" y="9499"/>
                </a:lnTo>
                <a:cubicBezTo>
                  <a:pt x="14886" y="9270"/>
                  <a:pt x="14932" y="8628"/>
                  <a:pt x="14962" y="8074"/>
                </a:cubicBezTo>
                <a:lnTo>
                  <a:pt x="15003" y="7336"/>
                </a:lnTo>
                <a:lnTo>
                  <a:pt x="15004" y="7067"/>
                </a:lnTo>
                <a:lnTo>
                  <a:pt x="13732" y="7067"/>
                </a:lnTo>
                <a:lnTo>
                  <a:pt x="13727" y="7067"/>
                </a:lnTo>
                <a:lnTo>
                  <a:pt x="12446" y="7067"/>
                </a:lnTo>
                <a:close/>
                <a:moveTo>
                  <a:pt x="19149" y="7148"/>
                </a:moveTo>
                <a:cubicBezTo>
                  <a:pt x="19147" y="7146"/>
                  <a:pt x="19146" y="7151"/>
                  <a:pt x="19145" y="7151"/>
                </a:cubicBezTo>
                <a:cubicBezTo>
                  <a:pt x="19140" y="7210"/>
                  <a:pt x="19133" y="7221"/>
                  <a:pt x="19133" y="7359"/>
                </a:cubicBezTo>
                <a:cubicBezTo>
                  <a:pt x="19133" y="7361"/>
                  <a:pt x="19133" y="7360"/>
                  <a:pt x="19133" y="7362"/>
                </a:cubicBezTo>
                <a:cubicBezTo>
                  <a:pt x="19135" y="7434"/>
                  <a:pt x="19140" y="7485"/>
                  <a:pt x="19146" y="7511"/>
                </a:cubicBezTo>
                <a:cubicBezTo>
                  <a:pt x="19151" y="7511"/>
                  <a:pt x="19156" y="7504"/>
                  <a:pt x="19163" y="7488"/>
                </a:cubicBezTo>
                <a:cubicBezTo>
                  <a:pt x="19168" y="7472"/>
                  <a:pt x="19168" y="7446"/>
                  <a:pt x="19171" y="7425"/>
                </a:cubicBezTo>
                <a:cubicBezTo>
                  <a:pt x="19175" y="7391"/>
                  <a:pt x="19178" y="7359"/>
                  <a:pt x="19179" y="7321"/>
                </a:cubicBezTo>
                <a:cubicBezTo>
                  <a:pt x="19178" y="7277"/>
                  <a:pt x="19175" y="7231"/>
                  <a:pt x="19165" y="7193"/>
                </a:cubicBezTo>
                <a:cubicBezTo>
                  <a:pt x="19160" y="7169"/>
                  <a:pt x="19154" y="7154"/>
                  <a:pt x="19149" y="7148"/>
                </a:cubicBezTo>
                <a:close/>
                <a:moveTo>
                  <a:pt x="17902" y="7249"/>
                </a:moveTo>
                <a:cubicBezTo>
                  <a:pt x="17892" y="7243"/>
                  <a:pt x="17887" y="7299"/>
                  <a:pt x="17883" y="7362"/>
                </a:cubicBezTo>
                <a:cubicBezTo>
                  <a:pt x="17882" y="7382"/>
                  <a:pt x="17881" y="7390"/>
                  <a:pt x="17881" y="7412"/>
                </a:cubicBezTo>
                <a:cubicBezTo>
                  <a:pt x="17881" y="7528"/>
                  <a:pt x="17885" y="7602"/>
                  <a:pt x="17890" y="7656"/>
                </a:cubicBezTo>
                <a:cubicBezTo>
                  <a:pt x="17897" y="7680"/>
                  <a:pt x="17907" y="7676"/>
                  <a:pt x="17917" y="7633"/>
                </a:cubicBezTo>
                <a:cubicBezTo>
                  <a:pt x="17925" y="7600"/>
                  <a:pt x="17926" y="7556"/>
                  <a:pt x="17929" y="7514"/>
                </a:cubicBezTo>
                <a:lnTo>
                  <a:pt x="17933" y="7451"/>
                </a:lnTo>
                <a:cubicBezTo>
                  <a:pt x="17933" y="7393"/>
                  <a:pt x="17927" y="7333"/>
                  <a:pt x="17917" y="7288"/>
                </a:cubicBezTo>
                <a:cubicBezTo>
                  <a:pt x="17911" y="7265"/>
                  <a:pt x="17907" y="7252"/>
                  <a:pt x="17902" y="7249"/>
                </a:cubicBezTo>
                <a:close/>
                <a:moveTo>
                  <a:pt x="8274" y="7344"/>
                </a:moveTo>
                <a:cubicBezTo>
                  <a:pt x="8268" y="7337"/>
                  <a:pt x="8263" y="7350"/>
                  <a:pt x="8259" y="7366"/>
                </a:cubicBezTo>
                <a:cubicBezTo>
                  <a:pt x="8257" y="7409"/>
                  <a:pt x="8254" y="7445"/>
                  <a:pt x="8254" y="7509"/>
                </a:cubicBezTo>
                <a:cubicBezTo>
                  <a:pt x="8254" y="7597"/>
                  <a:pt x="8259" y="7639"/>
                  <a:pt x="8262" y="7692"/>
                </a:cubicBezTo>
                <a:cubicBezTo>
                  <a:pt x="8269" y="7707"/>
                  <a:pt x="8277" y="7710"/>
                  <a:pt x="8287" y="7684"/>
                </a:cubicBezTo>
                <a:cubicBezTo>
                  <a:pt x="8311" y="7617"/>
                  <a:pt x="8313" y="7484"/>
                  <a:pt x="8290" y="7389"/>
                </a:cubicBezTo>
                <a:cubicBezTo>
                  <a:pt x="8284" y="7365"/>
                  <a:pt x="8279" y="7350"/>
                  <a:pt x="8274" y="7344"/>
                </a:cubicBezTo>
                <a:close/>
                <a:moveTo>
                  <a:pt x="16653" y="7348"/>
                </a:moveTo>
                <a:cubicBezTo>
                  <a:pt x="16650" y="7345"/>
                  <a:pt x="16647" y="7353"/>
                  <a:pt x="16644" y="7361"/>
                </a:cubicBezTo>
                <a:cubicBezTo>
                  <a:pt x="16641" y="7396"/>
                  <a:pt x="16637" y="7404"/>
                  <a:pt x="16637" y="7499"/>
                </a:cubicBezTo>
                <a:cubicBezTo>
                  <a:pt x="16637" y="7506"/>
                  <a:pt x="16637" y="7502"/>
                  <a:pt x="16637" y="7509"/>
                </a:cubicBezTo>
                <a:cubicBezTo>
                  <a:pt x="16637" y="7511"/>
                  <a:pt x="16637" y="7511"/>
                  <a:pt x="16637" y="7512"/>
                </a:cubicBezTo>
                <a:cubicBezTo>
                  <a:pt x="16637" y="7628"/>
                  <a:pt x="16640" y="7687"/>
                  <a:pt x="16643" y="7754"/>
                </a:cubicBezTo>
                <a:cubicBezTo>
                  <a:pt x="16650" y="7778"/>
                  <a:pt x="16659" y="7775"/>
                  <a:pt x="16670" y="7731"/>
                </a:cubicBezTo>
                <a:cubicBezTo>
                  <a:pt x="16692" y="7637"/>
                  <a:pt x="16692" y="7482"/>
                  <a:pt x="16670" y="7387"/>
                </a:cubicBezTo>
                <a:cubicBezTo>
                  <a:pt x="16664" y="7363"/>
                  <a:pt x="16658" y="7351"/>
                  <a:pt x="16653" y="7348"/>
                </a:cubicBezTo>
                <a:close/>
                <a:moveTo>
                  <a:pt x="10769" y="7540"/>
                </a:moveTo>
                <a:cubicBezTo>
                  <a:pt x="10761" y="7531"/>
                  <a:pt x="10756" y="7565"/>
                  <a:pt x="10751" y="7600"/>
                </a:cubicBezTo>
                <a:cubicBezTo>
                  <a:pt x="10751" y="7621"/>
                  <a:pt x="10748" y="7629"/>
                  <a:pt x="10748" y="7657"/>
                </a:cubicBezTo>
                <a:cubicBezTo>
                  <a:pt x="10748" y="7767"/>
                  <a:pt x="10751" y="7845"/>
                  <a:pt x="10757" y="7886"/>
                </a:cubicBezTo>
                <a:cubicBezTo>
                  <a:pt x="10757" y="7887"/>
                  <a:pt x="10757" y="7888"/>
                  <a:pt x="10757" y="7888"/>
                </a:cubicBezTo>
                <a:cubicBezTo>
                  <a:pt x="10764" y="7903"/>
                  <a:pt x="10772" y="7905"/>
                  <a:pt x="10781" y="7881"/>
                </a:cubicBezTo>
                <a:cubicBezTo>
                  <a:pt x="10782" y="7754"/>
                  <a:pt x="10783" y="7668"/>
                  <a:pt x="10783" y="7575"/>
                </a:cubicBezTo>
                <a:cubicBezTo>
                  <a:pt x="10778" y="7559"/>
                  <a:pt x="10773" y="7545"/>
                  <a:pt x="10769" y="7540"/>
                </a:cubicBezTo>
                <a:close/>
                <a:moveTo>
                  <a:pt x="13676" y="7952"/>
                </a:moveTo>
                <a:cubicBezTo>
                  <a:pt x="13650" y="7952"/>
                  <a:pt x="13637" y="7955"/>
                  <a:pt x="13613" y="7955"/>
                </a:cubicBezTo>
                <a:cubicBezTo>
                  <a:pt x="13511" y="7957"/>
                  <a:pt x="13436" y="7966"/>
                  <a:pt x="13377" y="7978"/>
                </a:cubicBezTo>
                <a:cubicBezTo>
                  <a:pt x="13335" y="7988"/>
                  <a:pt x="13294" y="7996"/>
                  <a:pt x="13271" y="8011"/>
                </a:cubicBezTo>
                <a:cubicBezTo>
                  <a:pt x="13260" y="8020"/>
                  <a:pt x="13246" y="8026"/>
                  <a:pt x="13240" y="8038"/>
                </a:cubicBezTo>
                <a:cubicBezTo>
                  <a:pt x="13237" y="8042"/>
                  <a:pt x="13237" y="8048"/>
                  <a:pt x="13235" y="8053"/>
                </a:cubicBezTo>
                <a:cubicBezTo>
                  <a:pt x="13229" y="8067"/>
                  <a:pt x="13228" y="8086"/>
                  <a:pt x="13226" y="8105"/>
                </a:cubicBezTo>
                <a:cubicBezTo>
                  <a:pt x="13229" y="8133"/>
                  <a:pt x="13246" y="8157"/>
                  <a:pt x="13262" y="8181"/>
                </a:cubicBezTo>
                <a:cubicBezTo>
                  <a:pt x="13296" y="8223"/>
                  <a:pt x="13347" y="8259"/>
                  <a:pt x="13407" y="8277"/>
                </a:cubicBezTo>
                <a:cubicBezTo>
                  <a:pt x="13570" y="8324"/>
                  <a:pt x="13587" y="8384"/>
                  <a:pt x="13543" y="8731"/>
                </a:cubicBezTo>
                <a:cubicBezTo>
                  <a:pt x="13524" y="8883"/>
                  <a:pt x="13525" y="9001"/>
                  <a:pt x="13542" y="9069"/>
                </a:cubicBezTo>
                <a:cubicBezTo>
                  <a:pt x="13548" y="9081"/>
                  <a:pt x="13551" y="9103"/>
                  <a:pt x="13558" y="9110"/>
                </a:cubicBezTo>
                <a:cubicBezTo>
                  <a:pt x="13561" y="9114"/>
                  <a:pt x="13564" y="9116"/>
                  <a:pt x="13567" y="9119"/>
                </a:cubicBezTo>
                <a:cubicBezTo>
                  <a:pt x="13588" y="9111"/>
                  <a:pt x="13611" y="9098"/>
                  <a:pt x="13636" y="9077"/>
                </a:cubicBezTo>
                <a:cubicBezTo>
                  <a:pt x="13643" y="9066"/>
                  <a:pt x="13650" y="9041"/>
                  <a:pt x="13657" y="9026"/>
                </a:cubicBezTo>
                <a:cubicBezTo>
                  <a:pt x="13659" y="9013"/>
                  <a:pt x="13666" y="9003"/>
                  <a:pt x="13666" y="8988"/>
                </a:cubicBezTo>
                <a:cubicBezTo>
                  <a:pt x="13666" y="8910"/>
                  <a:pt x="13741" y="8789"/>
                  <a:pt x="13832" y="8718"/>
                </a:cubicBezTo>
                <a:cubicBezTo>
                  <a:pt x="13923" y="8648"/>
                  <a:pt x="14015" y="8446"/>
                  <a:pt x="14038" y="8270"/>
                </a:cubicBezTo>
                <a:lnTo>
                  <a:pt x="14074" y="8011"/>
                </a:lnTo>
                <a:cubicBezTo>
                  <a:pt x="14037" y="7963"/>
                  <a:pt x="13935" y="7952"/>
                  <a:pt x="13678" y="7952"/>
                </a:cubicBezTo>
                <a:lnTo>
                  <a:pt x="13676" y="7952"/>
                </a:lnTo>
                <a:close/>
                <a:moveTo>
                  <a:pt x="19061" y="8624"/>
                </a:moveTo>
                <a:cubicBezTo>
                  <a:pt x="19059" y="8623"/>
                  <a:pt x="19057" y="8630"/>
                  <a:pt x="19055" y="8633"/>
                </a:cubicBezTo>
                <a:cubicBezTo>
                  <a:pt x="19050" y="8677"/>
                  <a:pt x="19044" y="8699"/>
                  <a:pt x="19044" y="8835"/>
                </a:cubicBezTo>
                <a:cubicBezTo>
                  <a:pt x="19044" y="8932"/>
                  <a:pt x="19047" y="8976"/>
                  <a:pt x="19049" y="9031"/>
                </a:cubicBezTo>
                <a:cubicBezTo>
                  <a:pt x="19056" y="9055"/>
                  <a:pt x="19065" y="9052"/>
                  <a:pt x="19076" y="9008"/>
                </a:cubicBezTo>
                <a:cubicBezTo>
                  <a:pt x="19087" y="8961"/>
                  <a:pt x="19094" y="8897"/>
                  <a:pt x="19094" y="8835"/>
                </a:cubicBezTo>
                <a:cubicBezTo>
                  <a:pt x="19094" y="8773"/>
                  <a:pt x="19087" y="8711"/>
                  <a:pt x="19076" y="8664"/>
                </a:cubicBezTo>
                <a:cubicBezTo>
                  <a:pt x="19070" y="8640"/>
                  <a:pt x="19066" y="8627"/>
                  <a:pt x="19061" y="8624"/>
                </a:cubicBezTo>
                <a:close/>
                <a:moveTo>
                  <a:pt x="17812" y="8820"/>
                </a:moveTo>
                <a:cubicBezTo>
                  <a:pt x="17809" y="8818"/>
                  <a:pt x="17806" y="8827"/>
                  <a:pt x="17803" y="8834"/>
                </a:cubicBezTo>
                <a:cubicBezTo>
                  <a:pt x="17800" y="8872"/>
                  <a:pt x="17796" y="8879"/>
                  <a:pt x="17796" y="8983"/>
                </a:cubicBezTo>
                <a:cubicBezTo>
                  <a:pt x="17796" y="9101"/>
                  <a:pt x="17799" y="9162"/>
                  <a:pt x="17802" y="9227"/>
                </a:cubicBezTo>
                <a:cubicBezTo>
                  <a:pt x="17809" y="9251"/>
                  <a:pt x="17818" y="9248"/>
                  <a:pt x="17829" y="9204"/>
                </a:cubicBezTo>
                <a:cubicBezTo>
                  <a:pt x="17840" y="9157"/>
                  <a:pt x="17845" y="9094"/>
                  <a:pt x="17845" y="9031"/>
                </a:cubicBezTo>
                <a:cubicBezTo>
                  <a:pt x="17845" y="8969"/>
                  <a:pt x="17840" y="8907"/>
                  <a:pt x="17829" y="8860"/>
                </a:cubicBezTo>
                <a:cubicBezTo>
                  <a:pt x="17823" y="8836"/>
                  <a:pt x="17817" y="8823"/>
                  <a:pt x="17812" y="8820"/>
                </a:cubicBezTo>
                <a:close/>
                <a:moveTo>
                  <a:pt x="8184" y="8916"/>
                </a:moveTo>
                <a:cubicBezTo>
                  <a:pt x="8175" y="8906"/>
                  <a:pt x="8170" y="8944"/>
                  <a:pt x="8164" y="8985"/>
                </a:cubicBezTo>
                <a:cubicBezTo>
                  <a:pt x="8164" y="9003"/>
                  <a:pt x="8163" y="9011"/>
                  <a:pt x="8163" y="9031"/>
                </a:cubicBezTo>
                <a:cubicBezTo>
                  <a:pt x="8163" y="9190"/>
                  <a:pt x="8171" y="9261"/>
                  <a:pt x="8182" y="9275"/>
                </a:cubicBezTo>
                <a:cubicBezTo>
                  <a:pt x="8183" y="9275"/>
                  <a:pt x="8185" y="9272"/>
                  <a:pt x="8185" y="9272"/>
                </a:cubicBezTo>
                <a:cubicBezTo>
                  <a:pt x="8191" y="9089"/>
                  <a:pt x="8191" y="9014"/>
                  <a:pt x="8190" y="8931"/>
                </a:cubicBezTo>
                <a:cubicBezTo>
                  <a:pt x="8188" y="8927"/>
                  <a:pt x="8186" y="8918"/>
                  <a:pt x="8184" y="8916"/>
                </a:cubicBezTo>
                <a:close/>
                <a:moveTo>
                  <a:pt x="16565" y="8919"/>
                </a:moveTo>
                <a:cubicBezTo>
                  <a:pt x="16556" y="8913"/>
                  <a:pt x="16550" y="8968"/>
                  <a:pt x="16546" y="9031"/>
                </a:cubicBezTo>
                <a:cubicBezTo>
                  <a:pt x="16545" y="9051"/>
                  <a:pt x="16544" y="9059"/>
                  <a:pt x="16544" y="9081"/>
                </a:cubicBezTo>
                <a:cubicBezTo>
                  <a:pt x="16544" y="9198"/>
                  <a:pt x="16548" y="9271"/>
                  <a:pt x="16553" y="9324"/>
                </a:cubicBezTo>
                <a:cubicBezTo>
                  <a:pt x="16560" y="9351"/>
                  <a:pt x="16569" y="9346"/>
                  <a:pt x="16580" y="9301"/>
                </a:cubicBezTo>
                <a:cubicBezTo>
                  <a:pt x="16591" y="9254"/>
                  <a:pt x="16597" y="9192"/>
                  <a:pt x="16597" y="9130"/>
                </a:cubicBezTo>
                <a:cubicBezTo>
                  <a:pt x="16597" y="9068"/>
                  <a:pt x="16591" y="9006"/>
                  <a:pt x="16580" y="8959"/>
                </a:cubicBezTo>
                <a:cubicBezTo>
                  <a:pt x="16574" y="8935"/>
                  <a:pt x="16570" y="8922"/>
                  <a:pt x="16565" y="8919"/>
                </a:cubicBezTo>
                <a:close/>
                <a:moveTo>
                  <a:pt x="10677" y="9077"/>
                </a:moveTo>
                <a:cubicBezTo>
                  <a:pt x="10660" y="9071"/>
                  <a:pt x="10650" y="9128"/>
                  <a:pt x="10650" y="9229"/>
                </a:cubicBezTo>
                <a:cubicBezTo>
                  <a:pt x="10650" y="9364"/>
                  <a:pt x="10670" y="9418"/>
                  <a:pt x="10695" y="9351"/>
                </a:cubicBezTo>
                <a:cubicBezTo>
                  <a:pt x="10719" y="9283"/>
                  <a:pt x="10719" y="9173"/>
                  <a:pt x="10695" y="9105"/>
                </a:cubicBezTo>
                <a:cubicBezTo>
                  <a:pt x="10688" y="9088"/>
                  <a:pt x="10682" y="9080"/>
                  <a:pt x="10677" y="9077"/>
                </a:cubicBezTo>
                <a:close/>
                <a:moveTo>
                  <a:pt x="10747" y="9600"/>
                </a:moveTo>
                <a:cubicBezTo>
                  <a:pt x="10680" y="9607"/>
                  <a:pt x="10638" y="9622"/>
                  <a:pt x="10636" y="9642"/>
                </a:cubicBezTo>
                <a:lnTo>
                  <a:pt x="10636" y="9646"/>
                </a:lnTo>
                <a:cubicBezTo>
                  <a:pt x="10641" y="9687"/>
                  <a:pt x="10869" y="9715"/>
                  <a:pt x="11148" y="9708"/>
                </a:cubicBezTo>
                <a:cubicBezTo>
                  <a:pt x="11692" y="9696"/>
                  <a:pt x="11639" y="9653"/>
                  <a:pt x="11015" y="9600"/>
                </a:cubicBezTo>
                <a:cubicBezTo>
                  <a:pt x="10910" y="9591"/>
                  <a:pt x="10816" y="9592"/>
                  <a:pt x="10747" y="9600"/>
                </a:cubicBezTo>
                <a:close/>
                <a:moveTo>
                  <a:pt x="11731" y="9659"/>
                </a:moveTo>
                <a:cubicBezTo>
                  <a:pt x="11715" y="9667"/>
                  <a:pt x="11705" y="9685"/>
                  <a:pt x="11705" y="9713"/>
                </a:cubicBezTo>
                <a:cubicBezTo>
                  <a:pt x="11705" y="9734"/>
                  <a:pt x="11715" y="9751"/>
                  <a:pt x="11725" y="9768"/>
                </a:cubicBezTo>
                <a:lnTo>
                  <a:pt x="11749" y="9769"/>
                </a:lnTo>
                <a:lnTo>
                  <a:pt x="11747" y="9796"/>
                </a:lnTo>
                <a:cubicBezTo>
                  <a:pt x="11761" y="9806"/>
                  <a:pt x="11776" y="9817"/>
                  <a:pt x="11794" y="9817"/>
                </a:cubicBezTo>
                <a:cubicBezTo>
                  <a:pt x="11836" y="9817"/>
                  <a:pt x="11867" y="9802"/>
                  <a:pt x="11876" y="9782"/>
                </a:cubicBezTo>
                <a:cubicBezTo>
                  <a:pt x="11874" y="9775"/>
                  <a:pt x="11872" y="9767"/>
                  <a:pt x="11870" y="9759"/>
                </a:cubicBezTo>
                <a:cubicBezTo>
                  <a:pt x="11860" y="9734"/>
                  <a:pt x="11835" y="9699"/>
                  <a:pt x="11794" y="9670"/>
                </a:cubicBezTo>
                <a:cubicBezTo>
                  <a:pt x="11769" y="9654"/>
                  <a:pt x="11747" y="9651"/>
                  <a:pt x="11731" y="9659"/>
                </a:cubicBezTo>
                <a:close/>
                <a:moveTo>
                  <a:pt x="18971" y="10196"/>
                </a:moveTo>
                <a:cubicBezTo>
                  <a:pt x="18969" y="10195"/>
                  <a:pt x="18967" y="10201"/>
                  <a:pt x="18965" y="10204"/>
                </a:cubicBezTo>
                <a:cubicBezTo>
                  <a:pt x="18961" y="10251"/>
                  <a:pt x="18956" y="10271"/>
                  <a:pt x="18956" y="10407"/>
                </a:cubicBezTo>
                <a:cubicBezTo>
                  <a:pt x="18956" y="10503"/>
                  <a:pt x="18959" y="10547"/>
                  <a:pt x="18961" y="10603"/>
                </a:cubicBezTo>
                <a:cubicBezTo>
                  <a:pt x="18968" y="10627"/>
                  <a:pt x="18977" y="10622"/>
                  <a:pt x="18988" y="10578"/>
                </a:cubicBezTo>
                <a:cubicBezTo>
                  <a:pt x="19010" y="10484"/>
                  <a:pt x="19010" y="10330"/>
                  <a:pt x="18988" y="10236"/>
                </a:cubicBezTo>
                <a:cubicBezTo>
                  <a:pt x="18982" y="10212"/>
                  <a:pt x="18976" y="10199"/>
                  <a:pt x="18971" y="10196"/>
                </a:cubicBezTo>
                <a:close/>
                <a:moveTo>
                  <a:pt x="8096" y="10389"/>
                </a:moveTo>
                <a:cubicBezTo>
                  <a:pt x="8091" y="10383"/>
                  <a:pt x="8085" y="10386"/>
                  <a:pt x="8081" y="10397"/>
                </a:cubicBezTo>
                <a:cubicBezTo>
                  <a:pt x="8080" y="10401"/>
                  <a:pt x="8079" y="10407"/>
                  <a:pt x="8079" y="10412"/>
                </a:cubicBezTo>
                <a:cubicBezTo>
                  <a:pt x="8077" y="10456"/>
                  <a:pt x="8075" y="10491"/>
                  <a:pt x="8075" y="10555"/>
                </a:cubicBezTo>
                <a:cubicBezTo>
                  <a:pt x="8075" y="10640"/>
                  <a:pt x="8078" y="10680"/>
                  <a:pt x="8081" y="10733"/>
                </a:cubicBezTo>
                <a:cubicBezTo>
                  <a:pt x="8088" y="10754"/>
                  <a:pt x="8097" y="10757"/>
                  <a:pt x="8108" y="10728"/>
                </a:cubicBezTo>
                <a:cubicBezTo>
                  <a:pt x="8118" y="10700"/>
                  <a:pt x="8122" y="10656"/>
                  <a:pt x="8124" y="10611"/>
                </a:cubicBezTo>
                <a:cubicBezTo>
                  <a:pt x="8125" y="10601"/>
                  <a:pt x="8125" y="10590"/>
                  <a:pt x="8126" y="10580"/>
                </a:cubicBezTo>
                <a:cubicBezTo>
                  <a:pt x="8125" y="10530"/>
                  <a:pt x="8123" y="10477"/>
                  <a:pt x="8112" y="10433"/>
                </a:cubicBezTo>
                <a:cubicBezTo>
                  <a:pt x="8106" y="10409"/>
                  <a:pt x="8101" y="10395"/>
                  <a:pt x="8096" y="10389"/>
                </a:cubicBezTo>
                <a:close/>
                <a:moveTo>
                  <a:pt x="14050" y="11133"/>
                </a:moveTo>
                <a:cubicBezTo>
                  <a:pt x="14041" y="11142"/>
                  <a:pt x="14039" y="11233"/>
                  <a:pt x="14034" y="11410"/>
                </a:cubicBezTo>
                <a:lnTo>
                  <a:pt x="14023" y="11773"/>
                </a:lnTo>
                <a:lnTo>
                  <a:pt x="14573" y="11802"/>
                </a:lnTo>
                <a:lnTo>
                  <a:pt x="14579" y="11802"/>
                </a:lnTo>
                <a:lnTo>
                  <a:pt x="15137" y="11832"/>
                </a:lnTo>
                <a:lnTo>
                  <a:pt x="15139" y="11852"/>
                </a:lnTo>
                <a:cubicBezTo>
                  <a:pt x="15156" y="11854"/>
                  <a:pt x="15246" y="11860"/>
                  <a:pt x="15248" y="11862"/>
                </a:cubicBezTo>
                <a:cubicBezTo>
                  <a:pt x="15260" y="11872"/>
                  <a:pt x="15270" y="11839"/>
                  <a:pt x="15270" y="11787"/>
                </a:cubicBezTo>
                <a:cubicBezTo>
                  <a:pt x="15270" y="11736"/>
                  <a:pt x="15020" y="11680"/>
                  <a:pt x="14714" y="11664"/>
                </a:cubicBezTo>
                <a:lnTo>
                  <a:pt x="14156" y="11634"/>
                </a:lnTo>
                <a:lnTo>
                  <a:pt x="14132" y="11463"/>
                </a:lnTo>
                <a:cubicBezTo>
                  <a:pt x="14121" y="11427"/>
                  <a:pt x="14111" y="11393"/>
                  <a:pt x="14101" y="11341"/>
                </a:cubicBezTo>
                <a:cubicBezTo>
                  <a:pt x="14073" y="11197"/>
                  <a:pt x="14059" y="11125"/>
                  <a:pt x="14050" y="11133"/>
                </a:cubicBezTo>
                <a:close/>
                <a:moveTo>
                  <a:pt x="18883" y="11764"/>
                </a:moveTo>
                <a:cubicBezTo>
                  <a:pt x="18879" y="11760"/>
                  <a:pt x="18874" y="11765"/>
                  <a:pt x="18871" y="11771"/>
                </a:cubicBezTo>
                <a:cubicBezTo>
                  <a:pt x="18869" y="11803"/>
                  <a:pt x="18866" y="11807"/>
                  <a:pt x="18866" y="11880"/>
                </a:cubicBezTo>
                <a:cubicBezTo>
                  <a:pt x="18866" y="11996"/>
                  <a:pt x="18870" y="12046"/>
                  <a:pt x="18872" y="12115"/>
                </a:cubicBezTo>
                <a:cubicBezTo>
                  <a:pt x="18879" y="12127"/>
                  <a:pt x="18886" y="12128"/>
                  <a:pt x="18895" y="12104"/>
                </a:cubicBezTo>
                <a:cubicBezTo>
                  <a:pt x="18901" y="12088"/>
                  <a:pt x="18901" y="12061"/>
                  <a:pt x="18904" y="12039"/>
                </a:cubicBezTo>
                <a:cubicBezTo>
                  <a:pt x="18907" y="12007"/>
                  <a:pt x="18910" y="11975"/>
                  <a:pt x="18911" y="11939"/>
                </a:cubicBezTo>
                <a:cubicBezTo>
                  <a:pt x="18910" y="11894"/>
                  <a:pt x="18907" y="11848"/>
                  <a:pt x="18898" y="11809"/>
                </a:cubicBezTo>
                <a:cubicBezTo>
                  <a:pt x="18892" y="11785"/>
                  <a:pt x="18888" y="11770"/>
                  <a:pt x="18883" y="11764"/>
                </a:cubicBezTo>
                <a:close/>
                <a:moveTo>
                  <a:pt x="8001" y="11926"/>
                </a:moveTo>
                <a:cubicBezTo>
                  <a:pt x="7997" y="11924"/>
                  <a:pt x="7993" y="11929"/>
                  <a:pt x="7989" y="11937"/>
                </a:cubicBezTo>
                <a:cubicBezTo>
                  <a:pt x="7987" y="11979"/>
                  <a:pt x="7985" y="12016"/>
                  <a:pt x="7985" y="12077"/>
                </a:cubicBezTo>
                <a:cubicBezTo>
                  <a:pt x="7985" y="12146"/>
                  <a:pt x="7990" y="12173"/>
                  <a:pt x="7992" y="12217"/>
                </a:cubicBezTo>
                <a:cubicBezTo>
                  <a:pt x="8000" y="12230"/>
                  <a:pt x="8009" y="12228"/>
                  <a:pt x="8019" y="12199"/>
                </a:cubicBezTo>
                <a:cubicBezTo>
                  <a:pt x="8044" y="12132"/>
                  <a:pt x="8044" y="12021"/>
                  <a:pt x="8019" y="11954"/>
                </a:cubicBezTo>
                <a:cubicBezTo>
                  <a:pt x="8013" y="11937"/>
                  <a:pt x="8007" y="11928"/>
                  <a:pt x="8001" y="11926"/>
                </a:cubicBezTo>
                <a:close/>
                <a:moveTo>
                  <a:pt x="15227" y="12063"/>
                </a:moveTo>
                <a:cubicBezTo>
                  <a:pt x="15212" y="12053"/>
                  <a:pt x="15203" y="12132"/>
                  <a:pt x="15203" y="12273"/>
                </a:cubicBezTo>
                <a:cubicBezTo>
                  <a:pt x="15203" y="12462"/>
                  <a:pt x="15221" y="12539"/>
                  <a:pt x="15243" y="12445"/>
                </a:cubicBezTo>
                <a:cubicBezTo>
                  <a:pt x="15266" y="12350"/>
                  <a:pt x="15266" y="12197"/>
                  <a:pt x="15243" y="12102"/>
                </a:cubicBezTo>
                <a:cubicBezTo>
                  <a:pt x="15238" y="12078"/>
                  <a:pt x="15232" y="12066"/>
                  <a:pt x="15227" y="12063"/>
                </a:cubicBezTo>
                <a:close/>
                <a:moveTo>
                  <a:pt x="18793" y="13237"/>
                </a:moveTo>
                <a:cubicBezTo>
                  <a:pt x="18790" y="13234"/>
                  <a:pt x="18788" y="13240"/>
                  <a:pt x="18786" y="13242"/>
                </a:cubicBezTo>
                <a:cubicBezTo>
                  <a:pt x="18782" y="13281"/>
                  <a:pt x="18777" y="13291"/>
                  <a:pt x="18777" y="13404"/>
                </a:cubicBezTo>
                <a:cubicBezTo>
                  <a:pt x="18777" y="13492"/>
                  <a:pt x="18779" y="13534"/>
                  <a:pt x="18781" y="13586"/>
                </a:cubicBezTo>
                <a:cubicBezTo>
                  <a:pt x="18788" y="13600"/>
                  <a:pt x="18797" y="13602"/>
                  <a:pt x="18807" y="13577"/>
                </a:cubicBezTo>
                <a:cubicBezTo>
                  <a:pt x="18819" y="13544"/>
                  <a:pt x="18825" y="13494"/>
                  <a:pt x="18826" y="13441"/>
                </a:cubicBezTo>
                <a:cubicBezTo>
                  <a:pt x="18826" y="13441"/>
                  <a:pt x="18826" y="13440"/>
                  <a:pt x="18826" y="13440"/>
                </a:cubicBezTo>
                <a:cubicBezTo>
                  <a:pt x="18826" y="13439"/>
                  <a:pt x="18826" y="13439"/>
                  <a:pt x="18826" y="13438"/>
                </a:cubicBezTo>
                <a:cubicBezTo>
                  <a:pt x="18827" y="13385"/>
                  <a:pt x="18821" y="13329"/>
                  <a:pt x="18810" y="13282"/>
                </a:cubicBezTo>
                <a:cubicBezTo>
                  <a:pt x="18804" y="13258"/>
                  <a:pt x="18798" y="13243"/>
                  <a:pt x="18793" y="13237"/>
                </a:cubicBezTo>
                <a:close/>
                <a:moveTo>
                  <a:pt x="7916" y="13435"/>
                </a:moveTo>
                <a:cubicBezTo>
                  <a:pt x="7911" y="13429"/>
                  <a:pt x="7907" y="13430"/>
                  <a:pt x="7903" y="13441"/>
                </a:cubicBezTo>
                <a:cubicBezTo>
                  <a:pt x="7903" y="13446"/>
                  <a:pt x="7901" y="13452"/>
                  <a:pt x="7901" y="13456"/>
                </a:cubicBezTo>
                <a:cubicBezTo>
                  <a:pt x="7899" y="13500"/>
                  <a:pt x="7897" y="13536"/>
                  <a:pt x="7897" y="13600"/>
                </a:cubicBezTo>
                <a:cubicBezTo>
                  <a:pt x="7897" y="13686"/>
                  <a:pt x="7900" y="13726"/>
                  <a:pt x="7903" y="13779"/>
                </a:cubicBezTo>
                <a:cubicBezTo>
                  <a:pt x="7910" y="13800"/>
                  <a:pt x="7919" y="13802"/>
                  <a:pt x="7930" y="13773"/>
                </a:cubicBezTo>
                <a:cubicBezTo>
                  <a:pt x="7954" y="13706"/>
                  <a:pt x="7955" y="13573"/>
                  <a:pt x="7933" y="13478"/>
                </a:cubicBezTo>
                <a:cubicBezTo>
                  <a:pt x="7927" y="13454"/>
                  <a:pt x="7921" y="13441"/>
                  <a:pt x="7916" y="13435"/>
                </a:cubicBezTo>
                <a:close/>
                <a:moveTo>
                  <a:pt x="10346" y="14058"/>
                </a:moveTo>
                <a:cubicBezTo>
                  <a:pt x="10335" y="14052"/>
                  <a:pt x="10315" y="14108"/>
                  <a:pt x="10274" y="14219"/>
                </a:cubicBezTo>
                <a:cubicBezTo>
                  <a:pt x="10269" y="14235"/>
                  <a:pt x="10260" y="14242"/>
                  <a:pt x="10255" y="14255"/>
                </a:cubicBezTo>
                <a:lnTo>
                  <a:pt x="10234" y="14385"/>
                </a:lnTo>
                <a:lnTo>
                  <a:pt x="10146" y="14387"/>
                </a:lnTo>
                <a:lnTo>
                  <a:pt x="10144" y="14387"/>
                </a:lnTo>
                <a:cubicBezTo>
                  <a:pt x="10017" y="14439"/>
                  <a:pt x="9742" y="14433"/>
                  <a:pt x="9032" y="14415"/>
                </a:cubicBezTo>
                <a:cubicBezTo>
                  <a:pt x="8999" y="14414"/>
                  <a:pt x="8980" y="14416"/>
                  <a:pt x="8948" y="14415"/>
                </a:cubicBezTo>
                <a:cubicBezTo>
                  <a:pt x="8718" y="14420"/>
                  <a:pt x="8541" y="14420"/>
                  <a:pt x="8413" y="14415"/>
                </a:cubicBezTo>
                <a:cubicBezTo>
                  <a:pt x="8106" y="14420"/>
                  <a:pt x="7871" y="14433"/>
                  <a:pt x="7871" y="14458"/>
                </a:cubicBezTo>
                <a:cubicBezTo>
                  <a:pt x="7871" y="14478"/>
                  <a:pt x="8011" y="14497"/>
                  <a:pt x="8238" y="14511"/>
                </a:cubicBezTo>
                <a:cubicBezTo>
                  <a:pt x="8464" y="14524"/>
                  <a:pt x="8777" y="14532"/>
                  <a:pt x="9120" y="14532"/>
                </a:cubicBezTo>
                <a:lnTo>
                  <a:pt x="10367" y="14532"/>
                </a:lnTo>
                <a:lnTo>
                  <a:pt x="10358" y="14199"/>
                </a:lnTo>
                <a:cubicBezTo>
                  <a:pt x="10356" y="14135"/>
                  <a:pt x="10354" y="14061"/>
                  <a:pt x="10346" y="14058"/>
                </a:cubicBezTo>
                <a:close/>
                <a:moveTo>
                  <a:pt x="17652" y="14415"/>
                </a:moveTo>
                <a:cubicBezTo>
                  <a:pt x="17197" y="14437"/>
                  <a:pt x="16753" y="14480"/>
                  <a:pt x="16583" y="14530"/>
                </a:cubicBezTo>
                <a:cubicBezTo>
                  <a:pt x="16722" y="14555"/>
                  <a:pt x="17131" y="14565"/>
                  <a:pt x="17633" y="14552"/>
                </a:cubicBezTo>
                <a:cubicBezTo>
                  <a:pt x="18236" y="14536"/>
                  <a:pt x="18726" y="14492"/>
                  <a:pt x="18742" y="14455"/>
                </a:cubicBezTo>
                <a:cubicBezTo>
                  <a:pt x="18726" y="14419"/>
                  <a:pt x="18246" y="14402"/>
                  <a:pt x="17652" y="14415"/>
                </a:cubicBezTo>
                <a:close/>
                <a:moveTo>
                  <a:pt x="16475" y="14908"/>
                </a:moveTo>
                <a:cubicBezTo>
                  <a:pt x="16460" y="14890"/>
                  <a:pt x="16448" y="14951"/>
                  <a:pt x="16447" y="15072"/>
                </a:cubicBezTo>
                <a:cubicBezTo>
                  <a:pt x="16445" y="15217"/>
                  <a:pt x="16461" y="15290"/>
                  <a:pt x="16481" y="15257"/>
                </a:cubicBezTo>
                <a:lnTo>
                  <a:pt x="16504" y="15076"/>
                </a:lnTo>
                <a:cubicBezTo>
                  <a:pt x="16502" y="15033"/>
                  <a:pt x="16501" y="14989"/>
                  <a:pt x="16492" y="14952"/>
                </a:cubicBezTo>
                <a:cubicBezTo>
                  <a:pt x="16486" y="14928"/>
                  <a:pt x="16481" y="14913"/>
                  <a:pt x="16475" y="14908"/>
                </a:cubicBezTo>
                <a:close/>
                <a:moveTo>
                  <a:pt x="20022" y="15356"/>
                </a:moveTo>
                <a:cubicBezTo>
                  <a:pt x="19971" y="15370"/>
                  <a:pt x="19939" y="15394"/>
                  <a:pt x="19922" y="15428"/>
                </a:cubicBezTo>
                <a:cubicBezTo>
                  <a:pt x="19919" y="15438"/>
                  <a:pt x="19916" y="15449"/>
                  <a:pt x="19913" y="15458"/>
                </a:cubicBezTo>
                <a:cubicBezTo>
                  <a:pt x="19920" y="15490"/>
                  <a:pt x="19931" y="15514"/>
                  <a:pt x="19946" y="15514"/>
                </a:cubicBezTo>
                <a:cubicBezTo>
                  <a:pt x="19963" y="15514"/>
                  <a:pt x="19993" y="15476"/>
                  <a:pt x="20019" y="15438"/>
                </a:cubicBezTo>
                <a:cubicBezTo>
                  <a:pt x="20023" y="15407"/>
                  <a:pt x="20026" y="15375"/>
                  <a:pt x="20022" y="1535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41" name="Challenges Faced"/>
          <p:cNvSpPr txBox="1"/>
          <p:nvPr/>
        </p:nvSpPr>
        <p:spPr>
          <a:xfrm>
            <a:off x="5473748" y="2551515"/>
            <a:ext cx="11533590" cy="1157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0937" spc="0" sz="6400">
                <a:solidFill>
                  <a:srgbClr val="000000"/>
                </a:solidFill>
              </a:defRPr>
            </a:lvl1pPr>
          </a:lstStyle>
          <a:p>
            <a:pPr/>
            <a:r>
              <a:t>Challenges Faced</a:t>
            </a:r>
          </a:p>
        </p:txBody>
      </p:sp>
      <p:pic>
        <p:nvPicPr>
          <p:cNvPr id="742" name="3074320.jpg" descr="3074320.jpg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rcRect l="11511" t="7238" r="13092" b="14699"/>
          <a:stretch>
            <a:fillRect/>
          </a:stretch>
        </p:blipFill>
        <p:spPr>
          <a:xfrm>
            <a:off x="12478477" y="1689655"/>
            <a:ext cx="11968436" cy="12391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63" fill="norm" stroke="1" extrusionOk="0">
                <a:moveTo>
                  <a:pt x="15491" y="0"/>
                </a:moveTo>
                <a:cubicBezTo>
                  <a:pt x="15471" y="0"/>
                  <a:pt x="15458" y="4"/>
                  <a:pt x="15450" y="11"/>
                </a:cubicBezTo>
                <a:cubicBezTo>
                  <a:pt x="15401" y="59"/>
                  <a:pt x="15391" y="353"/>
                  <a:pt x="15434" y="507"/>
                </a:cubicBezTo>
                <a:cubicBezTo>
                  <a:pt x="15457" y="586"/>
                  <a:pt x="15468" y="658"/>
                  <a:pt x="15459" y="666"/>
                </a:cubicBezTo>
                <a:cubicBezTo>
                  <a:pt x="15451" y="674"/>
                  <a:pt x="15402" y="673"/>
                  <a:pt x="15350" y="663"/>
                </a:cubicBezTo>
                <a:cubicBezTo>
                  <a:pt x="15270" y="649"/>
                  <a:pt x="15255" y="654"/>
                  <a:pt x="15255" y="698"/>
                </a:cubicBezTo>
                <a:cubicBezTo>
                  <a:pt x="15255" y="794"/>
                  <a:pt x="15362" y="921"/>
                  <a:pt x="15497" y="983"/>
                </a:cubicBezTo>
                <a:cubicBezTo>
                  <a:pt x="15628" y="1045"/>
                  <a:pt x="15630" y="1047"/>
                  <a:pt x="15612" y="1152"/>
                </a:cubicBezTo>
                <a:cubicBezTo>
                  <a:pt x="15602" y="1211"/>
                  <a:pt x="15593" y="1411"/>
                  <a:pt x="15592" y="1597"/>
                </a:cubicBezTo>
                <a:cubicBezTo>
                  <a:pt x="15592" y="2124"/>
                  <a:pt x="15682" y="2419"/>
                  <a:pt x="15891" y="2568"/>
                </a:cubicBezTo>
                <a:cubicBezTo>
                  <a:pt x="15952" y="2611"/>
                  <a:pt x="16011" y="2624"/>
                  <a:pt x="16158" y="2622"/>
                </a:cubicBezTo>
                <a:cubicBezTo>
                  <a:pt x="16302" y="2621"/>
                  <a:pt x="16350" y="2631"/>
                  <a:pt x="16363" y="2663"/>
                </a:cubicBezTo>
                <a:cubicBezTo>
                  <a:pt x="16396" y="2746"/>
                  <a:pt x="16203" y="2855"/>
                  <a:pt x="15937" y="2904"/>
                </a:cubicBezTo>
                <a:cubicBezTo>
                  <a:pt x="15836" y="2923"/>
                  <a:pt x="15660" y="3029"/>
                  <a:pt x="15575" y="3123"/>
                </a:cubicBezTo>
                <a:cubicBezTo>
                  <a:pt x="15525" y="3177"/>
                  <a:pt x="15434" y="3324"/>
                  <a:pt x="15372" y="3449"/>
                </a:cubicBezTo>
                <a:cubicBezTo>
                  <a:pt x="15197" y="3803"/>
                  <a:pt x="14849" y="4661"/>
                  <a:pt x="14865" y="4700"/>
                </a:cubicBezTo>
                <a:cubicBezTo>
                  <a:pt x="14882" y="4745"/>
                  <a:pt x="14791" y="4979"/>
                  <a:pt x="14737" y="5028"/>
                </a:cubicBezTo>
                <a:cubicBezTo>
                  <a:pt x="14715" y="5048"/>
                  <a:pt x="14287" y="5266"/>
                  <a:pt x="13788" y="5513"/>
                </a:cubicBezTo>
                <a:lnTo>
                  <a:pt x="12879" y="5960"/>
                </a:lnTo>
                <a:lnTo>
                  <a:pt x="12850" y="5887"/>
                </a:lnTo>
                <a:cubicBezTo>
                  <a:pt x="12834" y="5847"/>
                  <a:pt x="12810" y="5821"/>
                  <a:pt x="12795" y="5830"/>
                </a:cubicBezTo>
                <a:cubicBezTo>
                  <a:pt x="12780" y="5839"/>
                  <a:pt x="12760" y="5834"/>
                  <a:pt x="12751" y="5820"/>
                </a:cubicBezTo>
                <a:cubicBezTo>
                  <a:pt x="12742" y="5805"/>
                  <a:pt x="12747" y="5786"/>
                  <a:pt x="12763" y="5776"/>
                </a:cubicBezTo>
                <a:cubicBezTo>
                  <a:pt x="12805" y="5752"/>
                  <a:pt x="12800" y="5678"/>
                  <a:pt x="12757" y="5687"/>
                </a:cubicBezTo>
                <a:cubicBezTo>
                  <a:pt x="12734" y="5691"/>
                  <a:pt x="12724" y="5668"/>
                  <a:pt x="12730" y="5624"/>
                </a:cubicBezTo>
                <a:cubicBezTo>
                  <a:pt x="12735" y="5586"/>
                  <a:pt x="12717" y="5484"/>
                  <a:pt x="12690" y="5396"/>
                </a:cubicBezTo>
                <a:cubicBezTo>
                  <a:pt x="12644" y="5247"/>
                  <a:pt x="12635" y="5238"/>
                  <a:pt x="12552" y="5238"/>
                </a:cubicBezTo>
                <a:cubicBezTo>
                  <a:pt x="12389" y="5239"/>
                  <a:pt x="12372" y="5268"/>
                  <a:pt x="12423" y="5459"/>
                </a:cubicBezTo>
                <a:cubicBezTo>
                  <a:pt x="12448" y="5551"/>
                  <a:pt x="12461" y="5631"/>
                  <a:pt x="12452" y="5636"/>
                </a:cubicBezTo>
                <a:cubicBezTo>
                  <a:pt x="12443" y="5641"/>
                  <a:pt x="12268" y="5553"/>
                  <a:pt x="12063" y="5441"/>
                </a:cubicBezTo>
                <a:cubicBezTo>
                  <a:pt x="11842" y="5320"/>
                  <a:pt x="11660" y="5238"/>
                  <a:pt x="11611" y="5238"/>
                </a:cubicBezTo>
                <a:cubicBezTo>
                  <a:pt x="11559" y="5238"/>
                  <a:pt x="11322" y="5353"/>
                  <a:pt x="10961" y="5555"/>
                </a:cubicBezTo>
                <a:cubicBezTo>
                  <a:pt x="10647" y="5730"/>
                  <a:pt x="10367" y="5873"/>
                  <a:pt x="10338" y="5873"/>
                </a:cubicBezTo>
                <a:cubicBezTo>
                  <a:pt x="10308" y="5873"/>
                  <a:pt x="10261" y="5857"/>
                  <a:pt x="10233" y="5836"/>
                </a:cubicBezTo>
                <a:cubicBezTo>
                  <a:pt x="10184" y="5802"/>
                  <a:pt x="10188" y="5795"/>
                  <a:pt x="10284" y="5740"/>
                </a:cubicBezTo>
                <a:cubicBezTo>
                  <a:pt x="10368" y="5692"/>
                  <a:pt x="10388" y="5665"/>
                  <a:pt x="10388" y="5595"/>
                </a:cubicBezTo>
                <a:cubicBezTo>
                  <a:pt x="10388" y="5525"/>
                  <a:pt x="10379" y="5512"/>
                  <a:pt x="10341" y="5526"/>
                </a:cubicBezTo>
                <a:cubicBezTo>
                  <a:pt x="10315" y="5535"/>
                  <a:pt x="10195" y="5557"/>
                  <a:pt x="10076" y="5573"/>
                </a:cubicBezTo>
                <a:cubicBezTo>
                  <a:pt x="9956" y="5589"/>
                  <a:pt x="9796" y="5621"/>
                  <a:pt x="9720" y="5644"/>
                </a:cubicBezTo>
                <a:cubicBezTo>
                  <a:pt x="9594" y="5682"/>
                  <a:pt x="9571" y="5681"/>
                  <a:pt x="9448" y="5637"/>
                </a:cubicBezTo>
                <a:cubicBezTo>
                  <a:pt x="9253" y="5566"/>
                  <a:pt x="9065" y="5474"/>
                  <a:pt x="8730" y="5283"/>
                </a:cubicBezTo>
                <a:lnTo>
                  <a:pt x="8433" y="5113"/>
                </a:lnTo>
                <a:lnTo>
                  <a:pt x="8180" y="4748"/>
                </a:lnTo>
                <a:cubicBezTo>
                  <a:pt x="8041" y="4547"/>
                  <a:pt x="7926" y="4370"/>
                  <a:pt x="7926" y="4354"/>
                </a:cubicBezTo>
                <a:cubicBezTo>
                  <a:pt x="7926" y="4338"/>
                  <a:pt x="7826" y="4179"/>
                  <a:pt x="7703" y="4001"/>
                </a:cubicBezTo>
                <a:cubicBezTo>
                  <a:pt x="7580" y="3823"/>
                  <a:pt x="7404" y="3561"/>
                  <a:pt x="7311" y="3419"/>
                </a:cubicBezTo>
                <a:cubicBezTo>
                  <a:pt x="7196" y="3243"/>
                  <a:pt x="7103" y="3136"/>
                  <a:pt x="7018" y="3079"/>
                </a:cubicBezTo>
                <a:cubicBezTo>
                  <a:pt x="6900" y="3000"/>
                  <a:pt x="6893" y="2989"/>
                  <a:pt x="6901" y="2881"/>
                </a:cubicBezTo>
                <a:cubicBezTo>
                  <a:pt x="6909" y="2773"/>
                  <a:pt x="6916" y="2765"/>
                  <a:pt x="7005" y="2757"/>
                </a:cubicBezTo>
                <a:lnTo>
                  <a:pt x="7099" y="2748"/>
                </a:lnTo>
                <a:lnTo>
                  <a:pt x="7091" y="1884"/>
                </a:lnTo>
                <a:lnTo>
                  <a:pt x="7081" y="1021"/>
                </a:lnTo>
                <a:lnTo>
                  <a:pt x="6960" y="784"/>
                </a:lnTo>
                <a:cubicBezTo>
                  <a:pt x="6872" y="613"/>
                  <a:pt x="6796" y="510"/>
                  <a:pt x="6688" y="416"/>
                </a:cubicBezTo>
                <a:cubicBezTo>
                  <a:pt x="6196" y="-13"/>
                  <a:pt x="5446" y="-37"/>
                  <a:pt x="4911" y="359"/>
                </a:cubicBezTo>
                <a:lnTo>
                  <a:pt x="4774" y="461"/>
                </a:lnTo>
                <a:lnTo>
                  <a:pt x="4700" y="405"/>
                </a:lnTo>
                <a:cubicBezTo>
                  <a:pt x="4592" y="323"/>
                  <a:pt x="4537" y="331"/>
                  <a:pt x="4561" y="424"/>
                </a:cubicBezTo>
                <a:cubicBezTo>
                  <a:pt x="4572" y="466"/>
                  <a:pt x="4584" y="512"/>
                  <a:pt x="4587" y="528"/>
                </a:cubicBezTo>
                <a:cubicBezTo>
                  <a:pt x="4589" y="543"/>
                  <a:pt x="4556" y="552"/>
                  <a:pt x="4513" y="548"/>
                </a:cubicBezTo>
                <a:cubicBezTo>
                  <a:pt x="4431" y="539"/>
                  <a:pt x="4320" y="582"/>
                  <a:pt x="4320" y="622"/>
                </a:cubicBezTo>
                <a:cubicBezTo>
                  <a:pt x="4320" y="635"/>
                  <a:pt x="4361" y="661"/>
                  <a:pt x="4413" y="681"/>
                </a:cubicBezTo>
                <a:cubicBezTo>
                  <a:pt x="4573" y="743"/>
                  <a:pt x="4581" y="757"/>
                  <a:pt x="4521" y="870"/>
                </a:cubicBezTo>
                <a:cubicBezTo>
                  <a:pt x="4451" y="1002"/>
                  <a:pt x="4433" y="1103"/>
                  <a:pt x="4414" y="1453"/>
                </a:cubicBezTo>
                <a:cubicBezTo>
                  <a:pt x="4389" y="1924"/>
                  <a:pt x="4481" y="2224"/>
                  <a:pt x="4723" y="2464"/>
                </a:cubicBezTo>
                <a:cubicBezTo>
                  <a:pt x="4822" y="2562"/>
                  <a:pt x="5043" y="2683"/>
                  <a:pt x="5216" y="2736"/>
                </a:cubicBezTo>
                <a:cubicBezTo>
                  <a:pt x="5257" y="2748"/>
                  <a:pt x="5266" y="2775"/>
                  <a:pt x="5259" y="2867"/>
                </a:cubicBezTo>
                <a:lnTo>
                  <a:pt x="5249" y="2984"/>
                </a:lnTo>
                <a:lnTo>
                  <a:pt x="5077" y="3034"/>
                </a:lnTo>
                <a:cubicBezTo>
                  <a:pt x="4983" y="3062"/>
                  <a:pt x="4803" y="3110"/>
                  <a:pt x="4677" y="3142"/>
                </a:cubicBezTo>
                <a:cubicBezTo>
                  <a:pt x="4245" y="3251"/>
                  <a:pt x="4119" y="3355"/>
                  <a:pt x="3985" y="3711"/>
                </a:cubicBezTo>
                <a:cubicBezTo>
                  <a:pt x="3864" y="4031"/>
                  <a:pt x="3627" y="4887"/>
                  <a:pt x="3627" y="5003"/>
                </a:cubicBezTo>
                <a:cubicBezTo>
                  <a:pt x="3628" y="5129"/>
                  <a:pt x="3576" y="5435"/>
                  <a:pt x="3549" y="5464"/>
                </a:cubicBezTo>
                <a:cubicBezTo>
                  <a:pt x="3531" y="5484"/>
                  <a:pt x="2323" y="5262"/>
                  <a:pt x="2201" y="5216"/>
                </a:cubicBezTo>
                <a:cubicBezTo>
                  <a:pt x="2162" y="5201"/>
                  <a:pt x="2108" y="5166"/>
                  <a:pt x="2082" y="5138"/>
                </a:cubicBezTo>
                <a:cubicBezTo>
                  <a:pt x="2016" y="5067"/>
                  <a:pt x="1924" y="4833"/>
                  <a:pt x="1900" y="4676"/>
                </a:cubicBezTo>
                <a:cubicBezTo>
                  <a:pt x="1876" y="4522"/>
                  <a:pt x="1849" y="4500"/>
                  <a:pt x="1757" y="4559"/>
                </a:cubicBezTo>
                <a:cubicBezTo>
                  <a:pt x="1705" y="4592"/>
                  <a:pt x="1683" y="4637"/>
                  <a:pt x="1669" y="4740"/>
                </a:cubicBezTo>
                <a:cubicBezTo>
                  <a:pt x="1631" y="5012"/>
                  <a:pt x="1540" y="5022"/>
                  <a:pt x="1182" y="4791"/>
                </a:cubicBezTo>
                <a:cubicBezTo>
                  <a:pt x="942" y="4636"/>
                  <a:pt x="872" y="4631"/>
                  <a:pt x="790" y="4765"/>
                </a:cubicBezTo>
                <a:cubicBezTo>
                  <a:pt x="727" y="4868"/>
                  <a:pt x="728" y="4974"/>
                  <a:pt x="795" y="5115"/>
                </a:cubicBezTo>
                <a:cubicBezTo>
                  <a:pt x="906" y="5350"/>
                  <a:pt x="1324" y="5588"/>
                  <a:pt x="1799" y="5686"/>
                </a:cubicBezTo>
                <a:cubicBezTo>
                  <a:pt x="1949" y="5717"/>
                  <a:pt x="2388" y="5844"/>
                  <a:pt x="2774" y="5970"/>
                </a:cubicBezTo>
                <a:cubicBezTo>
                  <a:pt x="3159" y="6095"/>
                  <a:pt x="3549" y="6214"/>
                  <a:pt x="3640" y="6234"/>
                </a:cubicBezTo>
                <a:cubicBezTo>
                  <a:pt x="3732" y="6253"/>
                  <a:pt x="3812" y="6278"/>
                  <a:pt x="3819" y="6288"/>
                </a:cubicBezTo>
                <a:cubicBezTo>
                  <a:pt x="3825" y="6298"/>
                  <a:pt x="3838" y="6380"/>
                  <a:pt x="3846" y="6470"/>
                </a:cubicBezTo>
                <a:cubicBezTo>
                  <a:pt x="3855" y="6559"/>
                  <a:pt x="3869" y="6670"/>
                  <a:pt x="3876" y="6716"/>
                </a:cubicBezTo>
                <a:cubicBezTo>
                  <a:pt x="3883" y="6761"/>
                  <a:pt x="3895" y="6861"/>
                  <a:pt x="3903" y="6937"/>
                </a:cubicBezTo>
                <a:cubicBezTo>
                  <a:pt x="3911" y="7013"/>
                  <a:pt x="3925" y="7109"/>
                  <a:pt x="3933" y="7151"/>
                </a:cubicBezTo>
                <a:cubicBezTo>
                  <a:pt x="3941" y="7192"/>
                  <a:pt x="3953" y="7261"/>
                  <a:pt x="3959" y="7303"/>
                </a:cubicBezTo>
                <a:cubicBezTo>
                  <a:pt x="4001" y="7598"/>
                  <a:pt x="4070" y="7827"/>
                  <a:pt x="4174" y="8023"/>
                </a:cubicBezTo>
                <a:cubicBezTo>
                  <a:pt x="4242" y="8152"/>
                  <a:pt x="4451" y="8322"/>
                  <a:pt x="4815" y="8542"/>
                </a:cubicBezTo>
                <a:cubicBezTo>
                  <a:pt x="5009" y="8660"/>
                  <a:pt x="5048" y="8695"/>
                  <a:pt x="5042" y="8748"/>
                </a:cubicBezTo>
                <a:cubicBezTo>
                  <a:pt x="5029" y="8850"/>
                  <a:pt x="4968" y="8895"/>
                  <a:pt x="4457" y="9178"/>
                </a:cubicBezTo>
                <a:cubicBezTo>
                  <a:pt x="4018" y="9420"/>
                  <a:pt x="3969" y="9441"/>
                  <a:pt x="3928" y="9402"/>
                </a:cubicBezTo>
                <a:cubicBezTo>
                  <a:pt x="3888" y="9363"/>
                  <a:pt x="3888" y="9345"/>
                  <a:pt x="3936" y="9211"/>
                </a:cubicBezTo>
                <a:cubicBezTo>
                  <a:pt x="4013" y="8995"/>
                  <a:pt x="4008" y="8684"/>
                  <a:pt x="3924" y="8530"/>
                </a:cubicBezTo>
                <a:cubicBezTo>
                  <a:pt x="3696" y="8115"/>
                  <a:pt x="3224" y="7927"/>
                  <a:pt x="2593" y="7999"/>
                </a:cubicBezTo>
                <a:cubicBezTo>
                  <a:pt x="2280" y="8034"/>
                  <a:pt x="2048" y="8132"/>
                  <a:pt x="1831" y="8321"/>
                </a:cubicBezTo>
                <a:cubicBezTo>
                  <a:pt x="1715" y="8422"/>
                  <a:pt x="1683" y="8438"/>
                  <a:pt x="1669" y="8403"/>
                </a:cubicBezTo>
                <a:cubicBezTo>
                  <a:pt x="1659" y="8379"/>
                  <a:pt x="1658" y="8341"/>
                  <a:pt x="1667" y="8318"/>
                </a:cubicBezTo>
                <a:cubicBezTo>
                  <a:pt x="1688" y="8264"/>
                  <a:pt x="1618" y="8263"/>
                  <a:pt x="1573" y="8316"/>
                </a:cubicBezTo>
                <a:cubicBezTo>
                  <a:pt x="1554" y="8338"/>
                  <a:pt x="1543" y="8390"/>
                  <a:pt x="1548" y="8432"/>
                </a:cubicBezTo>
                <a:cubicBezTo>
                  <a:pt x="1557" y="8504"/>
                  <a:pt x="1550" y="8509"/>
                  <a:pt x="1384" y="8538"/>
                </a:cubicBezTo>
                <a:cubicBezTo>
                  <a:pt x="1183" y="8573"/>
                  <a:pt x="1045" y="8648"/>
                  <a:pt x="903" y="8800"/>
                </a:cubicBezTo>
                <a:cubicBezTo>
                  <a:pt x="731" y="8983"/>
                  <a:pt x="712" y="9097"/>
                  <a:pt x="712" y="9952"/>
                </a:cubicBezTo>
                <a:lnTo>
                  <a:pt x="712" y="10707"/>
                </a:lnTo>
                <a:lnTo>
                  <a:pt x="813" y="10707"/>
                </a:lnTo>
                <a:cubicBezTo>
                  <a:pt x="934" y="10707"/>
                  <a:pt x="1154" y="10605"/>
                  <a:pt x="1266" y="10497"/>
                </a:cubicBezTo>
                <a:cubicBezTo>
                  <a:pt x="1415" y="10353"/>
                  <a:pt x="1487" y="10201"/>
                  <a:pt x="1505" y="9991"/>
                </a:cubicBezTo>
                <a:cubicBezTo>
                  <a:pt x="1529" y="9725"/>
                  <a:pt x="1562" y="9707"/>
                  <a:pt x="1702" y="9893"/>
                </a:cubicBezTo>
                <a:cubicBezTo>
                  <a:pt x="1802" y="10027"/>
                  <a:pt x="1917" y="10120"/>
                  <a:pt x="2181" y="10276"/>
                </a:cubicBezTo>
                <a:cubicBezTo>
                  <a:pt x="2226" y="10303"/>
                  <a:pt x="2258" y="10343"/>
                  <a:pt x="2253" y="10368"/>
                </a:cubicBezTo>
                <a:cubicBezTo>
                  <a:pt x="2240" y="10428"/>
                  <a:pt x="1897" y="10624"/>
                  <a:pt x="1803" y="10624"/>
                </a:cubicBezTo>
                <a:cubicBezTo>
                  <a:pt x="1679" y="10624"/>
                  <a:pt x="1436" y="10757"/>
                  <a:pt x="1332" y="10882"/>
                </a:cubicBezTo>
                <a:cubicBezTo>
                  <a:pt x="1175" y="11072"/>
                  <a:pt x="714" y="12003"/>
                  <a:pt x="712" y="12135"/>
                </a:cubicBezTo>
                <a:cubicBezTo>
                  <a:pt x="711" y="12162"/>
                  <a:pt x="673" y="12265"/>
                  <a:pt x="628" y="12363"/>
                </a:cubicBezTo>
                <a:cubicBezTo>
                  <a:pt x="559" y="12511"/>
                  <a:pt x="527" y="12549"/>
                  <a:pt x="430" y="12593"/>
                </a:cubicBezTo>
                <a:cubicBezTo>
                  <a:pt x="367" y="12621"/>
                  <a:pt x="257" y="12705"/>
                  <a:pt x="187" y="12777"/>
                </a:cubicBezTo>
                <a:cubicBezTo>
                  <a:pt x="11" y="12959"/>
                  <a:pt x="-16" y="13097"/>
                  <a:pt x="7" y="13690"/>
                </a:cubicBezTo>
                <a:cubicBezTo>
                  <a:pt x="35" y="14412"/>
                  <a:pt x="206" y="15337"/>
                  <a:pt x="382" y="15718"/>
                </a:cubicBezTo>
                <a:cubicBezTo>
                  <a:pt x="470" y="15909"/>
                  <a:pt x="682" y="16066"/>
                  <a:pt x="1371" y="16451"/>
                </a:cubicBezTo>
                <a:cubicBezTo>
                  <a:pt x="1568" y="16561"/>
                  <a:pt x="1739" y="16661"/>
                  <a:pt x="1752" y="16673"/>
                </a:cubicBezTo>
                <a:cubicBezTo>
                  <a:pt x="1766" y="16685"/>
                  <a:pt x="1529" y="17296"/>
                  <a:pt x="1226" y="18031"/>
                </a:cubicBezTo>
                <a:cubicBezTo>
                  <a:pt x="924" y="18765"/>
                  <a:pt x="670" y="19407"/>
                  <a:pt x="662" y="19457"/>
                </a:cubicBezTo>
                <a:cubicBezTo>
                  <a:pt x="651" y="19533"/>
                  <a:pt x="658" y="19546"/>
                  <a:pt x="707" y="19546"/>
                </a:cubicBezTo>
                <a:cubicBezTo>
                  <a:pt x="740" y="19546"/>
                  <a:pt x="770" y="19528"/>
                  <a:pt x="775" y="19506"/>
                </a:cubicBezTo>
                <a:cubicBezTo>
                  <a:pt x="780" y="19483"/>
                  <a:pt x="1278" y="18960"/>
                  <a:pt x="1883" y="18343"/>
                </a:cubicBezTo>
                <a:cubicBezTo>
                  <a:pt x="3064" y="17137"/>
                  <a:pt x="2980" y="17205"/>
                  <a:pt x="3189" y="17282"/>
                </a:cubicBezTo>
                <a:lnTo>
                  <a:pt x="3265" y="17310"/>
                </a:lnTo>
                <a:lnTo>
                  <a:pt x="3255" y="19381"/>
                </a:lnTo>
                <a:lnTo>
                  <a:pt x="3246" y="21453"/>
                </a:lnTo>
                <a:lnTo>
                  <a:pt x="3310" y="21453"/>
                </a:lnTo>
                <a:lnTo>
                  <a:pt x="3374" y="21453"/>
                </a:lnTo>
                <a:lnTo>
                  <a:pt x="3381" y="19401"/>
                </a:lnTo>
                <a:lnTo>
                  <a:pt x="3389" y="17350"/>
                </a:lnTo>
                <a:lnTo>
                  <a:pt x="3575" y="17359"/>
                </a:lnTo>
                <a:lnTo>
                  <a:pt x="3761" y="17368"/>
                </a:lnTo>
                <a:lnTo>
                  <a:pt x="4005" y="17608"/>
                </a:lnTo>
                <a:cubicBezTo>
                  <a:pt x="4139" y="17740"/>
                  <a:pt x="4604" y="18209"/>
                  <a:pt x="5038" y="18651"/>
                </a:cubicBezTo>
                <a:cubicBezTo>
                  <a:pt x="5795" y="19421"/>
                  <a:pt x="5829" y="19461"/>
                  <a:pt x="5882" y="19626"/>
                </a:cubicBezTo>
                <a:cubicBezTo>
                  <a:pt x="5935" y="19793"/>
                  <a:pt x="6010" y="19906"/>
                  <a:pt x="6067" y="19906"/>
                </a:cubicBezTo>
                <a:cubicBezTo>
                  <a:pt x="6129" y="19906"/>
                  <a:pt x="6121" y="19823"/>
                  <a:pt x="6041" y="19627"/>
                </a:cubicBezTo>
                <a:cubicBezTo>
                  <a:pt x="5994" y="19514"/>
                  <a:pt x="5867" y="19205"/>
                  <a:pt x="5757" y="18939"/>
                </a:cubicBezTo>
                <a:cubicBezTo>
                  <a:pt x="5647" y="18673"/>
                  <a:pt x="5529" y="18389"/>
                  <a:pt x="5496" y="18309"/>
                </a:cubicBezTo>
                <a:lnTo>
                  <a:pt x="5435" y="18162"/>
                </a:lnTo>
                <a:lnTo>
                  <a:pt x="5537" y="18122"/>
                </a:lnTo>
                <a:cubicBezTo>
                  <a:pt x="5593" y="18099"/>
                  <a:pt x="5781" y="18067"/>
                  <a:pt x="5955" y="18051"/>
                </a:cubicBezTo>
                <a:cubicBezTo>
                  <a:pt x="6334" y="18015"/>
                  <a:pt x="6340" y="18018"/>
                  <a:pt x="6386" y="18283"/>
                </a:cubicBezTo>
                <a:cubicBezTo>
                  <a:pt x="6415" y="18451"/>
                  <a:pt x="6412" y="18476"/>
                  <a:pt x="6353" y="18598"/>
                </a:cubicBezTo>
                <a:cubicBezTo>
                  <a:pt x="6311" y="18683"/>
                  <a:pt x="6283" y="18805"/>
                  <a:pt x="6273" y="18941"/>
                </a:cubicBezTo>
                <a:cubicBezTo>
                  <a:pt x="6259" y="19143"/>
                  <a:pt x="6261" y="19155"/>
                  <a:pt x="6328" y="19198"/>
                </a:cubicBezTo>
                <a:cubicBezTo>
                  <a:pt x="6510" y="19313"/>
                  <a:pt x="6788" y="19340"/>
                  <a:pt x="7099" y="19272"/>
                </a:cubicBezTo>
                <a:cubicBezTo>
                  <a:pt x="7172" y="19257"/>
                  <a:pt x="7369" y="19237"/>
                  <a:pt x="7537" y="19229"/>
                </a:cubicBezTo>
                <a:cubicBezTo>
                  <a:pt x="7873" y="19212"/>
                  <a:pt x="8074" y="19155"/>
                  <a:pt x="8262" y="19024"/>
                </a:cubicBezTo>
                <a:cubicBezTo>
                  <a:pt x="8450" y="18892"/>
                  <a:pt x="8494" y="18680"/>
                  <a:pt x="8348" y="18603"/>
                </a:cubicBezTo>
                <a:cubicBezTo>
                  <a:pt x="8312" y="18584"/>
                  <a:pt x="8052" y="18555"/>
                  <a:pt x="7750" y="18537"/>
                </a:cubicBezTo>
                <a:cubicBezTo>
                  <a:pt x="7129" y="18501"/>
                  <a:pt x="7067" y="18480"/>
                  <a:pt x="7069" y="18310"/>
                </a:cubicBezTo>
                <a:cubicBezTo>
                  <a:pt x="7077" y="17249"/>
                  <a:pt x="7040" y="14999"/>
                  <a:pt x="7011" y="14865"/>
                </a:cubicBezTo>
                <a:cubicBezTo>
                  <a:pt x="6965" y="14647"/>
                  <a:pt x="6863" y="14459"/>
                  <a:pt x="6717" y="14323"/>
                </a:cubicBezTo>
                <a:cubicBezTo>
                  <a:pt x="6567" y="14182"/>
                  <a:pt x="6453" y="14135"/>
                  <a:pt x="6169" y="14094"/>
                </a:cubicBezTo>
                <a:lnTo>
                  <a:pt x="5943" y="14062"/>
                </a:lnTo>
                <a:lnTo>
                  <a:pt x="5878" y="13918"/>
                </a:lnTo>
                <a:lnTo>
                  <a:pt x="5812" y="13775"/>
                </a:lnTo>
                <a:lnTo>
                  <a:pt x="5946" y="13680"/>
                </a:lnTo>
                <a:cubicBezTo>
                  <a:pt x="6020" y="13627"/>
                  <a:pt x="6105" y="13559"/>
                  <a:pt x="6134" y="13528"/>
                </a:cubicBezTo>
                <a:lnTo>
                  <a:pt x="6188" y="13471"/>
                </a:lnTo>
                <a:lnTo>
                  <a:pt x="6305" y="13537"/>
                </a:lnTo>
                <a:cubicBezTo>
                  <a:pt x="6370" y="13573"/>
                  <a:pt x="7341" y="14113"/>
                  <a:pt x="8462" y="14737"/>
                </a:cubicBezTo>
                <a:cubicBezTo>
                  <a:pt x="9942" y="15561"/>
                  <a:pt x="10524" y="15872"/>
                  <a:pt x="10588" y="15872"/>
                </a:cubicBezTo>
                <a:cubicBezTo>
                  <a:pt x="10653" y="15872"/>
                  <a:pt x="11282" y="15535"/>
                  <a:pt x="12901" y="14633"/>
                </a:cubicBezTo>
                <a:cubicBezTo>
                  <a:pt x="14124" y="13952"/>
                  <a:pt x="15155" y="13380"/>
                  <a:pt x="15190" y="13362"/>
                </a:cubicBezTo>
                <a:cubicBezTo>
                  <a:pt x="15258" y="13328"/>
                  <a:pt x="15342" y="13372"/>
                  <a:pt x="15750" y="13657"/>
                </a:cubicBezTo>
                <a:lnTo>
                  <a:pt x="15888" y="13753"/>
                </a:lnTo>
                <a:lnTo>
                  <a:pt x="15793" y="13847"/>
                </a:lnTo>
                <a:cubicBezTo>
                  <a:pt x="15741" y="13899"/>
                  <a:pt x="15679" y="14000"/>
                  <a:pt x="15655" y="14071"/>
                </a:cubicBezTo>
                <a:lnTo>
                  <a:pt x="15613" y="14201"/>
                </a:lnTo>
                <a:lnTo>
                  <a:pt x="15311" y="14216"/>
                </a:lnTo>
                <a:cubicBezTo>
                  <a:pt x="15043" y="14230"/>
                  <a:pt x="14991" y="14241"/>
                  <a:pt x="14852" y="14316"/>
                </a:cubicBezTo>
                <a:cubicBezTo>
                  <a:pt x="14664" y="14418"/>
                  <a:pt x="14533" y="14606"/>
                  <a:pt x="14487" y="14843"/>
                </a:cubicBezTo>
                <a:cubicBezTo>
                  <a:pt x="14424" y="15163"/>
                  <a:pt x="14274" y="17934"/>
                  <a:pt x="14316" y="17989"/>
                </a:cubicBezTo>
                <a:cubicBezTo>
                  <a:pt x="14329" y="18006"/>
                  <a:pt x="14329" y="18068"/>
                  <a:pt x="14316" y="18127"/>
                </a:cubicBezTo>
                <a:cubicBezTo>
                  <a:pt x="14300" y="18204"/>
                  <a:pt x="14268" y="18250"/>
                  <a:pt x="14203" y="18290"/>
                </a:cubicBezTo>
                <a:cubicBezTo>
                  <a:pt x="14153" y="18320"/>
                  <a:pt x="14111" y="18360"/>
                  <a:pt x="14110" y="18378"/>
                </a:cubicBezTo>
                <a:cubicBezTo>
                  <a:pt x="14108" y="18439"/>
                  <a:pt x="14052" y="18445"/>
                  <a:pt x="14029" y="18387"/>
                </a:cubicBezTo>
                <a:cubicBezTo>
                  <a:pt x="14007" y="18329"/>
                  <a:pt x="14006" y="18329"/>
                  <a:pt x="13939" y="18398"/>
                </a:cubicBezTo>
                <a:cubicBezTo>
                  <a:pt x="13870" y="18469"/>
                  <a:pt x="13793" y="18468"/>
                  <a:pt x="13854" y="18397"/>
                </a:cubicBezTo>
                <a:cubicBezTo>
                  <a:pt x="13909" y="18334"/>
                  <a:pt x="13813" y="18349"/>
                  <a:pt x="13752" y="18413"/>
                </a:cubicBezTo>
                <a:cubicBezTo>
                  <a:pt x="13693" y="18476"/>
                  <a:pt x="13630" y="18458"/>
                  <a:pt x="13685" y="18394"/>
                </a:cubicBezTo>
                <a:cubicBezTo>
                  <a:pt x="13717" y="18356"/>
                  <a:pt x="13710" y="18354"/>
                  <a:pt x="13622" y="18372"/>
                </a:cubicBezTo>
                <a:cubicBezTo>
                  <a:pt x="13567" y="18383"/>
                  <a:pt x="13502" y="18409"/>
                  <a:pt x="13478" y="18430"/>
                </a:cubicBezTo>
                <a:cubicBezTo>
                  <a:pt x="13415" y="18483"/>
                  <a:pt x="13373" y="18479"/>
                  <a:pt x="13337" y="18414"/>
                </a:cubicBezTo>
                <a:cubicBezTo>
                  <a:pt x="13272" y="18297"/>
                  <a:pt x="12972" y="18369"/>
                  <a:pt x="12913" y="18516"/>
                </a:cubicBezTo>
                <a:cubicBezTo>
                  <a:pt x="12870" y="18624"/>
                  <a:pt x="12875" y="18885"/>
                  <a:pt x="12923" y="18957"/>
                </a:cubicBezTo>
                <a:cubicBezTo>
                  <a:pt x="12945" y="18990"/>
                  <a:pt x="13049" y="19058"/>
                  <a:pt x="13155" y="19109"/>
                </a:cubicBezTo>
                <a:cubicBezTo>
                  <a:pt x="13343" y="19198"/>
                  <a:pt x="13358" y="19200"/>
                  <a:pt x="13835" y="19218"/>
                </a:cubicBezTo>
                <a:cubicBezTo>
                  <a:pt x="14104" y="19229"/>
                  <a:pt x="14356" y="19245"/>
                  <a:pt x="14396" y="19255"/>
                </a:cubicBezTo>
                <a:cubicBezTo>
                  <a:pt x="14635" y="19316"/>
                  <a:pt x="14966" y="19275"/>
                  <a:pt x="15089" y="19169"/>
                </a:cubicBezTo>
                <a:cubicBezTo>
                  <a:pt x="15141" y="19123"/>
                  <a:pt x="15146" y="19093"/>
                  <a:pt x="15134" y="18828"/>
                </a:cubicBezTo>
                <a:cubicBezTo>
                  <a:pt x="15124" y="18603"/>
                  <a:pt x="15106" y="18509"/>
                  <a:pt x="15056" y="18408"/>
                </a:cubicBezTo>
                <a:cubicBezTo>
                  <a:pt x="15020" y="18337"/>
                  <a:pt x="14998" y="18268"/>
                  <a:pt x="15006" y="18255"/>
                </a:cubicBezTo>
                <a:cubicBezTo>
                  <a:pt x="15046" y="18193"/>
                  <a:pt x="15941" y="18263"/>
                  <a:pt x="15985" y="18332"/>
                </a:cubicBezTo>
                <a:cubicBezTo>
                  <a:pt x="15991" y="18342"/>
                  <a:pt x="15887" y="18617"/>
                  <a:pt x="15752" y="18942"/>
                </a:cubicBezTo>
                <a:cubicBezTo>
                  <a:pt x="15379" y="19840"/>
                  <a:pt x="15341" y="19934"/>
                  <a:pt x="15341" y="19964"/>
                </a:cubicBezTo>
                <a:cubicBezTo>
                  <a:pt x="15341" y="19979"/>
                  <a:pt x="15374" y="19988"/>
                  <a:pt x="15416" y="19983"/>
                </a:cubicBezTo>
                <a:cubicBezTo>
                  <a:pt x="15483" y="19975"/>
                  <a:pt x="15502" y="19949"/>
                  <a:pt x="15564" y="19781"/>
                </a:cubicBezTo>
                <a:cubicBezTo>
                  <a:pt x="15603" y="19675"/>
                  <a:pt x="15668" y="19549"/>
                  <a:pt x="15709" y="19501"/>
                </a:cubicBezTo>
                <a:cubicBezTo>
                  <a:pt x="15750" y="19453"/>
                  <a:pt x="16207" y="18984"/>
                  <a:pt x="16723" y="18459"/>
                </a:cubicBezTo>
                <a:cubicBezTo>
                  <a:pt x="17754" y="17412"/>
                  <a:pt x="17654" y="17489"/>
                  <a:pt x="18002" y="17466"/>
                </a:cubicBezTo>
                <a:lnTo>
                  <a:pt x="18074" y="17461"/>
                </a:lnTo>
                <a:lnTo>
                  <a:pt x="18082" y="19512"/>
                </a:lnTo>
                <a:lnTo>
                  <a:pt x="18089" y="21563"/>
                </a:lnTo>
                <a:lnTo>
                  <a:pt x="18217" y="21563"/>
                </a:lnTo>
                <a:lnTo>
                  <a:pt x="18208" y="19535"/>
                </a:lnTo>
                <a:cubicBezTo>
                  <a:pt x="18201" y="18245"/>
                  <a:pt x="18208" y="17489"/>
                  <a:pt x="18226" y="17458"/>
                </a:cubicBezTo>
                <a:cubicBezTo>
                  <a:pt x="18242" y="17431"/>
                  <a:pt x="18306" y="17394"/>
                  <a:pt x="18369" y="17377"/>
                </a:cubicBezTo>
                <a:lnTo>
                  <a:pt x="18483" y="17344"/>
                </a:lnTo>
                <a:lnTo>
                  <a:pt x="19080" y="17953"/>
                </a:lnTo>
                <a:cubicBezTo>
                  <a:pt x="20802" y="19709"/>
                  <a:pt x="20673" y="19567"/>
                  <a:pt x="20762" y="19803"/>
                </a:cubicBezTo>
                <a:cubicBezTo>
                  <a:pt x="20823" y="19963"/>
                  <a:pt x="20855" y="20016"/>
                  <a:pt x="20895" y="20016"/>
                </a:cubicBezTo>
                <a:cubicBezTo>
                  <a:pt x="20924" y="20016"/>
                  <a:pt x="20955" y="20005"/>
                  <a:pt x="20964" y="19991"/>
                </a:cubicBezTo>
                <a:cubicBezTo>
                  <a:pt x="20979" y="19968"/>
                  <a:pt x="20879" y="19685"/>
                  <a:pt x="20792" y="19505"/>
                </a:cubicBezTo>
                <a:cubicBezTo>
                  <a:pt x="20770" y="19459"/>
                  <a:pt x="20514" y="18839"/>
                  <a:pt x="20222" y="18126"/>
                </a:cubicBezTo>
                <a:cubicBezTo>
                  <a:pt x="19664" y="16760"/>
                  <a:pt x="19672" y="16789"/>
                  <a:pt x="19819" y="16726"/>
                </a:cubicBezTo>
                <a:cubicBezTo>
                  <a:pt x="19852" y="16712"/>
                  <a:pt x="19929" y="16670"/>
                  <a:pt x="19992" y="16633"/>
                </a:cubicBezTo>
                <a:cubicBezTo>
                  <a:pt x="20055" y="16595"/>
                  <a:pt x="20190" y="16519"/>
                  <a:pt x="20292" y="16462"/>
                </a:cubicBezTo>
                <a:cubicBezTo>
                  <a:pt x="20551" y="16320"/>
                  <a:pt x="20935" y="16053"/>
                  <a:pt x="21005" y="15967"/>
                </a:cubicBezTo>
                <a:cubicBezTo>
                  <a:pt x="21154" y="15784"/>
                  <a:pt x="21257" y="15397"/>
                  <a:pt x="21425" y="14381"/>
                </a:cubicBezTo>
                <a:cubicBezTo>
                  <a:pt x="21433" y="14327"/>
                  <a:pt x="21446" y="14040"/>
                  <a:pt x="21453" y="13742"/>
                </a:cubicBezTo>
                <a:cubicBezTo>
                  <a:pt x="21467" y="13144"/>
                  <a:pt x="21452" y="13065"/>
                  <a:pt x="21294" y="12903"/>
                </a:cubicBezTo>
                <a:cubicBezTo>
                  <a:pt x="21242" y="12849"/>
                  <a:pt x="21178" y="12715"/>
                  <a:pt x="21113" y="12525"/>
                </a:cubicBezTo>
                <a:cubicBezTo>
                  <a:pt x="20923" y="11975"/>
                  <a:pt x="20641" y="11382"/>
                  <a:pt x="20472" y="11182"/>
                </a:cubicBezTo>
                <a:cubicBezTo>
                  <a:pt x="20417" y="11116"/>
                  <a:pt x="20306" y="11027"/>
                  <a:pt x="20224" y="10983"/>
                </a:cubicBezTo>
                <a:cubicBezTo>
                  <a:pt x="20080" y="10904"/>
                  <a:pt x="19958" y="10760"/>
                  <a:pt x="19991" y="10709"/>
                </a:cubicBezTo>
                <a:cubicBezTo>
                  <a:pt x="20000" y="10694"/>
                  <a:pt x="20088" y="10637"/>
                  <a:pt x="20186" y="10580"/>
                </a:cubicBezTo>
                <a:cubicBezTo>
                  <a:pt x="20413" y="10450"/>
                  <a:pt x="20436" y="10421"/>
                  <a:pt x="20436" y="10260"/>
                </a:cubicBezTo>
                <a:cubicBezTo>
                  <a:pt x="20436" y="10135"/>
                  <a:pt x="20428" y="10123"/>
                  <a:pt x="20314" y="10046"/>
                </a:cubicBezTo>
                <a:cubicBezTo>
                  <a:pt x="20066" y="9879"/>
                  <a:pt x="20084" y="9910"/>
                  <a:pt x="20146" y="9752"/>
                </a:cubicBezTo>
                <a:cubicBezTo>
                  <a:pt x="20177" y="9675"/>
                  <a:pt x="20222" y="9512"/>
                  <a:pt x="20246" y="9391"/>
                </a:cubicBezTo>
                <a:cubicBezTo>
                  <a:pt x="20299" y="9121"/>
                  <a:pt x="20260" y="8874"/>
                  <a:pt x="20147" y="8757"/>
                </a:cubicBezTo>
                <a:lnTo>
                  <a:pt x="20078" y="8686"/>
                </a:lnTo>
                <a:lnTo>
                  <a:pt x="20158" y="8624"/>
                </a:lnTo>
                <a:cubicBezTo>
                  <a:pt x="20231" y="8567"/>
                  <a:pt x="20234" y="8558"/>
                  <a:pt x="20192" y="8524"/>
                </a:cubicBezTo>
                <a:cubicBezTo>
                  <a:pt x="20155" y="8495"/>
                  <a:pt x="20127" y="8493"/>
                  <a:pt x="20061" y="8517"/>
                </a:cubicBezTo>
                <a:cubicBezTo>
                  <a:pt x="19981" y="8546"/>
                  <a:pt x="19972" y="8543"/>
                  <a:pt x="19909" y="8446"/>
                </a:cubicBezTo>
                <a:cubicBezTo>
                  <a:pt x="19869" y="8386"/>
                  <a:pt x="19780" y="8311"/>
                  <a:pt x="19688" y="8262"/>
                </a:cubicBezTo>
                <a:cubicBezTo>
                  <a:pt x="19538" y="8182"/>
                  <a:pt x="19525" y="8180"/>
                  <a:pt x="19205" y="8189"/>
                </a:cubicBezTo>
                <a:cubicBezTo>
                  <a:pt x="18272" y="8215"/>
                  <a:pt x="18274" y="8216"/>
                  <a:pt x="18597" y="8008"/>
                </a:cubicBezTo>
                <a:cubicBezTo>
                  <a:pt x="18993" y="7755"/>
                  <a:pt x="19151" y="7587"/>
                  <a:pt x="19220" y="7347"/>
                </a:cubicBezTo>
                <a:cubicBezTo>
                  <a:pt x="19232" y="7304"/>
                  <a:pt x="19246" y="7256"/>
                  <a:pt x="19250" y="7240"/>
                </a:cubicBezTo>
                <a:cubicBezTo>
                  <a:pt x="19285" y="7122"/>
                  <a:pt x="19334" y="6874"/>
                  <a:pt x="19361" y="6674"/>
                </a:cubicBezTo>
                <a:cubicBezTo>
                  <a:pt x="19368" y="6621"/>
                  <a:pt x="19381" y="6528"/>
                  <a:pt x="19389" y="6467"/>
                </a:cubicBezTo>
                <a:cubicBezTo>
                  <a:pt x="19441" y="6104"/>
                  <a:pt x="19447" y="6042"/>
                  <a:pt x="19474" y="5624"/>
                </a:cubicBezTo>
                <a:lnTo>
                  <a:pt x="19492" y="5334"/>
                </a:lnTo>
                <a:lnTo>
                  <a:pt x="19599" y="5247"/>
                </a:lnTo>
                <a:cubicBezTo>
                  <a:pt x="19918" y="4984"/>
                  <a:pt x="20581" y="4517"/>
                  <a:pt x="20786" y="4410"/>
                </a:cubicBezTo>
                <a:cubicBezTo>
                  <a:pt x="21064" y="4265"/>
                  <a:pt x="21422" y="3939"/>
                  <a:pt x="21518" y="3745"/>
                </a:cubicBezTo>
                <a:cubicBezTo>
                  <a:pt x="21561" y="3658"/>
                  <a:pt x="21582" y="3570"/>
                  <a:pt x="21583" y="3490"/>
                </a:cubicBezTo>
                <a:cubicBezTo>
                  <a:pt x="21584" y="3358"/>
                  <a:pt x="21529" y="3248"/>
                  <a:pt x="21425" y="3207"/>
                </a:cubicBezTo>
                <a:cubicBezTo>
                  <a:pt x="21304" y="3157"/>
                  <a:pt x="21269" y="3169"/>
                  <a:pt x="21184" y="3289"/>
                </a:cubicBezTo>
                <a:cubicBezTo>
                  <a:pt x="21094" y="3417"/>
                  <a:pt x="20849" y="3635"/>
                  <a:pt x="20796" y="3635"/>
                </a:cubicBezTo>
                <a:cubicBezTo>
                  <a:pt x="20773" y="3635"/>
                  <a:pt x="20718" y="3572"/>
                  <a:pt x="20675" y="3495"/>
                </a:cubicBezTo>
                <a:cubicBezTo>
                  <a:pt x="20595" y="3353"/>
                  <a:pt x="20503" y="3291"/>
                  <a:pt x="20419" y="3323"/>
                </a:cubicBezTo>
                <a:cubicBezTo>
                  <a:pt x="20388" y="3334"/>
                  <a:pt x="20380" y="3358"/>
                  <a:pt x="20392" y="3398"/>
                </a:cubicBezTo>
                <a:cubicBezTo>
                  <a:pt x="20432" y="3527"/>
                  <a:pt x="20440" y="3766"/>
                  <a:pt x="20409" y="3878"/>
                </a:cubicBezTo>
                <a:cubicBezTo>
                  <a:pt x="20385" y="3963"/>
                  <a:pt x="20346" y="4017"/>
                  <a:pt x="20267" y="4072"/>
                </a:cubicBezTo>
                <a:cubicBezTo>
                  <a:pt x="20117" y="4177"/>
                  <a:pt x="19537" y="4481"/>
                  <a:pt x="19520" y="4464"/>
                </a:cubicBezTo>
                <a:cubicBezTo>
                  <a:pt x="19512" y="4457"/>
                  <a:pt x="19504" y="4401"/>
                  <a:pt x="19502" y="4340"/>
                </a:cubicBezTo>
                <a:cubicBezTo>
                  <a:pt x="19485" y="3833"/>
                  <a:pt x="19330" y="3430"/>
                  <a:pt x="19046" y="3157"/>
                </a:cubicBezTo>
                <a:cubicBezTo>
                  <a:pt x="18880" y="2996"/>
                  <a:pt x="18374" y="2706"/>
                  <a:pt x="18034" y="2577"/>
                </a:cubicBezTo>
                <a:cubicBezTo>
                  <a:pt x="17810" y="2492"/>
                  <a:pt x="17558" y="2461"/>
                  <a:pt x="17438" y="2505"/>
                </a:cubicBezTo>
                <a:cubicBezTo>
                  <a:pt x="17385" y="2524"/>
                  <a:pt x="17364" y="2517"/>
                  <a:pt x="17327" y="2462"/>
                </a:cubicBezTo>
                <a:cubicBezTo>
                  <a:pt x="17283" y="2397"/>
                  <a:pt x="17286" y="2391"/>
                  <a:pt x="17392" y="2285"/>
                </a:cubicBezTo>
                <a:cubicBezTo>
                  <a:pt x="17452" y="2224"/>
                  <a:pt x="17555" y="2120"/>
                  <a:pt x="17621" y="2054"/>
                </a:cubicBezTo>
                <a:cubicBezTo>
                  <a:pt x="17809" y="1863"/>
                  <a:pt x="17852" y="1628"/>
                  <a:pt x="17719" y="1518"/>
                </a:cubicBezTo>
                <a:cubicBezTo>
                  <a:pt x="17678" y="1484"/>
                  <a:pt x="17670" y="1457"/>
                  <a:pt x="17688" y="1397"/>
                </a:cubicBezTo>
                <a:cubicBezTo>
                  <a:pt x="17701" y="1355"/>
                  <a:pt x="17711" y="1236"/>
                  <a:pt x="17710" y="1133"/>
                </a:cubicBezTo>
                <a:cubicBezTo>
                  <a:pt x="17709" y="963"/>
                  <a:pt x="17702" y="941"/>
                  <a:pt x="17625" y="873"/>
                </a:cubicBezTo>
                <a:lnTo>
                  <a:pt x="17541" y="799"/>
                </a:lnTo>
                <a:lnTo>
                  <a:pt x="17617" y="751"/>
                </a:lnTo>
                <a:cubicBezTo>
                  <a:pt x="17711" y="692"/>
                  <a:pt x="17673" y="638"/>
                  <a:pt x="17538" y="638"/>
                </a:cubicBezTo>
                <a:cubicBezTo>
                  <a:pt x="17463" y="638"/>
                  <a:pt x="17445" y="625"/>
                  <a:pt x="17427" y="559"/>
                </a:cubicBezTo>
                <a:cubicBezTo>
                  <a:pt x="17415" y="516"/>
                  <a:pt x="17382" y="456"/>
                  <a:pt x="17353" y="425"/>
                </a:cubicBezTo>
                <a:cubicBezTo>
                  <a:pt x="17248" y="313"/>
                  <a:pt x="17147" y="289"/>
                  <a:pt x="16703" y="265"/>
                </a:cubicBezTo>
                <a:cubicBezTo>
                  <a:pt x="16269" y="241"/>
                  <a:pt x="16041" y="199"/>
                  <a:pt x="15818" y="103"/>
                </a:cubicBezTo>
                <a:cubicBezTo>
                  <a:pt x="15662" y="36"/>
                  <a:pt x="15550" y="1"/>
                  <a:pt x="15491" y="0"/>
                </a:cubicBezTo>
                <a:close/>
                <a:moveTo>
                  <a:pt x="1528" y="12585"/>
                </a:moveTo>
                <a:cubicBezTo>
                  <a:pt x="1567" y="12585"/>
                  <a:pt x="1718" y="12622"/>
                  <a:pt x="1864" y="12667"/>
                </a:cubicBezTo>
                <a:cubicBezTo>
                  <a:pt x="2237" y="12781"/>
                  <a:pt x="2548" y="12853"/>
                  <a:pt x="2831" y="12890"/>
                </a:cubicBezTo>
                <a:cubicBezTo>
                  <a:pt x="3302" y="12953"/>
                  <a:pt x="3376" y="12972"/>
                  <a:pt x="3483" y="13067"/>
                </a:cubicBezTo>
                <a:cubicBezTo>
                  <a:pt x="3584" y="13156"/>
                  <a:pt x="3584" y="13158"/>
                  <a:pt x="3601" y="13446"/>
                </a:cubicBezTo>
                <a:cubicBezTo>
                  <a:pt x="3616" y="13705"/>
                  <a:pt x="3626" y="13747"/>
                  <a:pt x="3695" y="13834"/>
                </a:cubicBezTo>
                <a:cubicBezTo>
                  <a:pt x="3737" y="13887"/>
                  <a:pt x="3818" y="13952"/>
                  <a:pt x="3874" y="13978"/>
                </a:cubicBezTo>
                <a:lnTo>
                  <a:pt x="3976" y="14024"/>
                </a:lnTo>
                <a:lnTo>
                  <a:pt x="3976" y="14437"/>
                </a:lnTo>
                <a:lnTo>
                  <a:pt x="3976" y="14848"/>
                </a:lnTo>
                <a:lnTo>
                  <a:pt x="3887" y="14946"/>
                </a:lnTo>
                <a:cubicBezTo>
                  <a:pt x="3769" y="15075"/>
                  <a:pt x="3496" y="15200"/>
                  <a:pt x="3222" y="15251"/>
                </a:cubicBezTo>
                <a:cubicBezTo>
                  <a:pt x="2967" y="15298"/>
                  <a:pt x="2925" y="15301"/>
                  <a:pt x="2908" y="15272"/>
                </a:cubicBezTo>
                <a:cubicBezTo>
                  <a:pt x="2901" y="15260"/>
                  <a:pt x="2823" y="15036"/>
                  <a:pt x="2734" y="14774"/>
                </a:cubicBezTo>
                <a:cubicBezTo>
                  <a:pt x="2646" y="14511"/>
                  <a:pt x="2526" y="14200"/>
                  <a:pt x="2469" y="14083"/>
                </a:cubicBezTo>
                <a:cubicBezTo>
                  <a:pt x="2240" y="13616"/>
                  <a:pt x="1945" y="13265"/>
                  <a:pt x="1562" y="13006"/>
                </a:cubicBezTo>
                <a:cubicBezTo>
                  <a:pt x="1358" y="12868"/>
                  <a:pt x="1340" y="12848"/>
                  <a:pt x="1357" y="12782"/>
                </a:cubicBezTo>
                <a:cubicBezTo>
                  <a:pt x="1388" y="12660"/>
                  <a:pt x="1453" y="12585"/>
                  <a:pt x="1528" y="12585"/>
                </a:cubicBezTo>
                <a:close/>
                <a:moveTo>
                  <a:pt x="5914" y="16287"/>
                </a:moveTo>
                <a:cubicBezTo>
                  <a:pt x="5924" y="16284"/>
                  <a:pt x="5932" y="16285"/>
                  <a:pt x="5936" y="16289"/>
                </a:cubicBezTo>
                <a:cubicBezTo>
                  <a:pt x="5952" y="16304"/>
                  <a:pt x="6005" y="16524"/>
                  <a:pt x="6055" y="16778"/>
                </a:cubicBezTo>
                <a:cubicBezTo>
                  <a:pt x="6105" y="17032"/>
                  <a:pt x="6151" y="17258"/>
                  <a:pt x="6156" y="17281"/>
                </a:cubicBezTo>
                <a:cubicBezTo>
                  <a:pt x="6164" y="17314"/>
                  <a:pt x="6130" y="17324"/>
                  <a:pt x="5994" y="17327"/>
                </a:cubicBezTo>
                <a:cubicBezTo>
                  <a:pt x="5806" y="17333"/>
                  <a:pt x="5652" y="17299"/>
                  <a:pt x="5616" y="17246"/>
                </a:cubicBezTo>
                <a:cubicBezTo>
                  <a:pt x="5604" y="17227"/>
                  <a:pt x="5597" y="17057"/>
                  <a:pt x="5602" y="16867"/>
                </a:cubicBezTo>
                <a:lnTo>
                  <a:pt x="5611" y="16522"/>
                </a:lnTo>
                <a:lnTo>
                  <a:pt x="5760" y="16392"/>
                </a:lnTo>
                <a:cubicBezTo>
                  <a:pt x="5831" y="16330"/>
                  <a:pt x="5884" y="16294"/>
                  <a:pt x="5914" y="16287"/>
                </a:cubicBezTo>
                <a:close/>
                <a:moveTo>
                  <a:pt x="15487" y="16334"/>
                </a:moveTo>
                <a:cubicBezTo>
                  <a:pt x="15510" y="16336"/>
                  <a:pt x="15557" y="16373"/>
                  <a:pt x="15638" y="16450"/>
                </a:cubicBezTo>
                <a:lnTo>
                  <a:pt x="15790" y="16595"/>
                </a:lnTo>
                <a:lnTo>
                  <a:pt x="15808" y="16916"/>
                </a:lnTo>
                <a:cubicBezTo>
                  <a:pt x="15823" y="17190"/>
                  <a:pt x="15818" y="17244"/>
                  <a:pt x="15779" y="17287"/>
                </a:cubicBezTo>
                <a:cubicBezTo>
                  <a:pt x="15753" y="17314"/>
                  <a:pt x="15719" y="17336"/>
                  <a:pt x="15703" y="17336"/>
                </a:cubicBezTo>
                <a:cubicBezTo>
                  <a:pt x="15687" y="17336"/>
                  <a:pt x="15654" y="17354"/>
                  <a:pt x="15629" y="17376"/>
                </a:cubicBezTo>
                <a:cubicBezTo>
                  <a:pt x="15590" y="17410"/>
                  <a:pt x="15576" y="17410"/>
                  <a:pt x="15528" y="17376"/>
                </a:cubicBezTo>
                <a:cubicBezTo>
                  <a:pt x="15498" y="17354"/>
                  <a:pt x="15444" y="17336"/>
                  <a:pt x="15410" y="17336"/>
                </a:cubicBezTo>
                <a:cubicBezTo>
                  <a:pt x="15276" y="17336"/>
                  <a:pt x="15272" y="17286"/>
                  <a:pt x="15368" y="16820"/>
                </a:cubicBezTo>
                <a:cubicBezTo>
                  <a:pt x="15417" y="16580"/>
                  <a:pt x="15464" y="16366"/>
                  <a:pt x="15472" y="16344"/>
                </a:cubicBezTo>
                <a:cubicBezTo>
                  <a:pt x="15474" y="16337"/>
                  <a:pt x="15479" y="16334"/>
                  <a:pt x="15487" y="16334"/>
                </a:cubicBezTo>
                <a:close/>
                <a:moveTo>
                  <a:pt x="1992" y="16852"/>
                </a:moveTo>
                <a:cubicBezTo>
                  <a:pt x="2046" y="16851"/>
                  <a:pt x="2105" y="16871"/>
                  <a:pt x="2221" y="16925"/>
                </a:cubicBezTo>
                <a:cubicBezTo>
                  <a:pt x="2326" y="16973"/>
                  <a:pt x="2495" y="17045"/>
                  <a:pt x="2599" y="17086"/>
                </a:cubicBezTo>
                <a:cubicBezTo>
                  <a:pt x="2703" y="17127"/>
                  <a:pt x="2788" y="17174"/>
                  <a:pt x="2788" y="17190"/>
                </a:cubicBezTo>
                <a:cubicBezTo>
                  <a:pt x="2788" y="17206"/>
                  <a:pt x="2515" y="17497"/>
                  <a:pt x="2182" y="17837"/>
                </a:cubicBezTo>
                <a:cubicBezTo>
                  <a:pt x="1849" y="18177"/>
                  <a:pt x="1527" y="18501"/>
                  <a:pt x="1466" y="18557"/>
                </a:cubicBezTo>
                <a:lnTo>
                  <a:pt x="1357" y="18658"/>
                </a:lnTo>
                <a:lnTo>
                  <a:pt x="1263" y="18582"/>
                </a:lnTo>
                <a:lnTo>
                  <a:pt x="1169" y="18506"/>
                </a:lnTo>
                <a:lnTo>
                  <a:pt x="1506" y="17694"/>
                </a:lnTo>
                <a:cubicBezTo>
                  <a:pt x="1838" y="16895"/>
                  <a:pt x="1845" y="16882"/>
                  <a:pt x="1937" y="16860"/>
                </a:cubicBezTo>
                <a:cubicBezTo>
                  <a:pt x="1956" y="16855"/>
                  <a:pt x="1974" y="16853"/>
                  <a:pt x="1992" y="16852"/>
                </a:cubicBezTo>
                <a:close/>
                <a:moveTo>
                  <a:pt x="4606" y="17144"/>
                </a:moveTo>
                <a:lnTo>
                  <a:pt x="4710" y="17213"/>
                </a:lnTo>
                <a:cubicBezTo>
                  <a:pt x="4767" y="17250"/>
                  <a:pt x="4831" y="17281"/>
                  <a:pt x="4851" y="17281"/>
                </a:cubicBezTo>
                <a:cubicBezTo>
                  <a:pt x="4914" y="17281"/>
                  <a:pt x="4922" y="17326"/>
                  <a:pt x="4876" y="17415"/>
                </a:cubicBezTo>
                <a:cubicBezTo>
                  <a:pt x="4851" y="17462"/>
                  <a:pt x="4824" y="17588"/>
                  <a:pt x="4815" y="17694"/>
                </a:cubicBezTo>
                <a:cubicBezTo>
                  <a:pt x="4799" y="17879"/>
                  <a:pt x="4793" y="17891"/>
                  <a:pt x="4700" y="17944"/>
                </a:cubicBezTo>
                <a:cubicBezTo>
                  <a:pt x="4646" y="17974"/>
                  <a:pt x="4598" y="17999"/>
                  <a:pt x="4592" y="17999"/>
                </a:cubicBezTo>
                <a:cubicBezTo>
                  <a:pt x="4565" y="17999"/>
                  <a:pt x="3979" y="17381"/>
                  <a:pt x="3990" y="17363"/>
                </a:cubicBezTo>
                <a:cubicBezTo>
                  <a:pt x="3997" y="17352"/>
                  <a:pt x="4042" y="17336"/>
                  <a:pt x="4091" y="17327"/>
                </a:cubicBezTo>
                <a:cubicBezTo>
                  <a:pt x="4139" y="17317"/>
                  <a:pt x="4274" y="17273"/>
                  <a:pt x="4392" y="17227"/>
                </a:cubicBezTo>
                <a:lnTo>
                  <a:pt x="4606" y="17144"/>
                </a:lnTo>
                <a:close/>
                <a:moveTo>
                  <a:pt x="16652" y="17171"/>
                </a:moveTo>
                <a:cubicBezTo>
                  <a:pt x="16666" y="17171"/>
                  <a:pt x="16786" y="17219"/>
                  <a:pt x="16918" y="17279"/>
                </a:cubicBezTo>
                <a:cubicBezTo>
                  <a:pt x="17050" y="17339"/>
                  <a:pt x="17222" y="17403"/>
                  <a:pt x="17301" y="17421"/>
                </a:cubicBezTo>
                <a:cubicBezTo>
                  <a:pt x="17380" y="17440"/>
                  <a:pt x="17455" y="17463"/>
                  <a:pt x="17468" y="17475"/>
                </a:cubicBezTo>
                <a:cubicBezTo>
                  <a:pt x="17481" y="17486"/>
                  <a:pt x="17340" y="17649"/>
                  <a:pt x="17156" y="17837"/>
                </a:cubicBezTo>
                <a:cubicBezTo>
                  <a:pt x="16972" y="18025"/>
                  <a:pt x="16799" y="18201"/>
                  <a:pt x="16773" y="18229"/>
                </a:cubicBezTo>
                <a:cubicBezTo>
                  <a:pt x="16687" y="18317"/>
                  <a:pt x="16651" y="18228"/>
                  <a:pt x="16644" y="17910"/>
                </a:cubicBezTo>
                <a:cubicBezTo>
                  <a:pt x="16640" y="17730"/>
                  <a:pt x="16619" y="17579"/>
                  <a:pt x="16589" y="17496"/>
                </a:cubicBezTo>
                <a:cubicBezTo>
                  <a:pt x="16546" y="17379"/>
                  <a:pt x="16545" y="17356"/>
                  <a:pt x="16583" y="17268"/>
                </a:cubicBezTo>
                <a:cubicBezTo>
                  <a:pt x="16606" y="17214"/>
                  <a:pt x="16637" y="17171"/>
                  <a:pt x="16652" y="1717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747" name="Group"/>
          <p:cNvGrpSpPr/>
          <p:nvPr/>
        </p:nvGrpSpPr>
        <p:grpSpPr>
          <a:xfrm>
            <a:off x="2910080" y="5002486"/>
            <a:ext cx="13012610" cy="3015975"/>
            <a:chOff x="0" y="0"/>
            <a:chExt cx="13012608" cy="3015974"/>
          </a:xfrm>
        </p:grpSpPr>
        <p:grpSp>
          <p:nvGrpSpPr>
            <p:cNvPr id="745" name="Group"/>
            <p:cNvGrpSpPr/>
            <p:nvPr/>
          </p:nvGrpSpPr>
          <p:grpSpPr>
            <a:xfrm>
              <a:off x="0" y="-1"/>
              <a:ext cx="13012609" cy="3015976"/>
              <a:chOff x="0" y="0"/>
              <a:chExt cx="13012608" cy="3015974"/>
            </a:xfrm>
          </p:grpSpPr>
          <p:sp>
            <p:nvSpPr>
              <p:cNvPr id="743" name="Shape"/>
              <p:cNvSpPr/>
              <p:nvPr/>
            </p:nvSpPr>
            <p:spPr>
              <a:xfrm>
                <a:off x="0" y="0"/>
                <a:ext cx="13012609" cy="3015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2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5D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92200" dist="203200" dir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44" name="Shape"/>
              <p:cNvSpPr/>
              <p:nvPr/>
            </p:nvSpPr>
            <p:spPr>
              <a:xfrm>
                <a:off x="274514" y="142680"/>
                <a:ext cx="12463582" cy="2730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3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100000">
                    <a:srgbClr val="B5B5B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46" name="Circle"/>
            <p:cNvSpPr/>
            <p:nvPr/>
          </p:nvSpPr>
          <p:spPr>
            <a:xfrm>
              <a:off x="566932" y="403985"/>
              <a:ext cx="2208006" cy="220800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Off val="16847"/>
                  </a:schemeClr>
                </a:gs>
                <a:gs pos="100000">
                  <a:schemeClr val="accent1">
                    <a:hueOff val="114395"/>
                    <a:lumOff val="-24975"/>
                  </a:schemeClr>
                </a:gs>
              </a:gsLst>
              <a:lin ang="2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8" name="Scraping Data from LinkedIn was…"/>
          <p:cNvSpPr txBox="1"/>
          <p:nvPr/>
        </p:nvSpPr>
        <p:spPr>
          <a:xfrm>
            <a:off x="6032670" y="5703751"/>
            <a:ext cx="7780897" cy="161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300">
                <a:solidFill>
                  <a:srgbClr val="000000"/>
                </a:solidFill>
              </a:defRPr>
            </a:pPr>
            <a:r>
              <a:t>Scraping Data from LinkedIn was</a:t>
            </a:r>
          </a:p>
          <a:p>
            <a:pPr algn="l">
              <a:defRPr b="1" sz="3300">
                <a:solidFill>
                  <a:srgbClr val="000000"/>
                </a:solidFill>
              </a:defRPr>
            </a:pPr>
            <a:r>
              <a:t>particularly challenging because every</a:t>
            </a:r>
          </a:p>
          <a:p>
            <a:pPr algn="l">
              <a:defRPr b="1" sz="3300">
                <a:solidFill>
                  <a:srgbClr val="000000"/>
                </a:solidFill>
              </a:defRPr>
            </a:pPr>
            <a:r>
              <a:t>profile have different xpath</a:t>
            </a:r>
          </a:p>
        </p:txBody>
      </p:sp>
      <p:grpSp>
        <p:nvGrpSpPr>
          <p:cNvPr id="753" name="Group"/>
          <p:cNvGrpSpPr/>
          <p:nvPr/>
        </p:nvGrpSpPr>
        <p:grpSpPr>
          <a:xfrm>
            <a:off x="9888308" y="8675999"/>
            <a:ext cx="13012609" cy="3015976"/>
            <a:chOff x="0" y="0"/>
            <a:chExt cx="13012608" cy="3015974"/>
          </a:xfrm>
        </p:grpSpPr>
        <p:grpSp>
          <p:nvGrpSpPr>
            <p:cNvPr id="751" name="Group"/>
            <p:cNvGrpSpPr/>
            <p:nvPr/>
          </p:nvGrpSpPr>
          <p:grpSpPr>
            <a:xfrm>
              <a:off x="0" y="-1"/>
              <a:ext cx="13012609" cy="3015976"/>
              <a:chOff x="0" y="0"/>
              <a:chExt cx="13012608" cy="3015974"/>
            </a:xfrm>
          </p:grpSpPr>
          <p:sp>
            <p:nvSpPr>
              <p:cNvPr id="749" name="Shape"/>
              <p:cNvSpPr/>
              <p:nvPr/>
            </p:nvSpPr>
            <p:spPr>
              <a:xfrm>
                <a:off x="0" y="0"/>
                <a:ext cx="13012609" cy="3015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2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5D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92200" dist="203200" dir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50" name="Shape"/>
              <p:cNvSpPr/>
              <p:nvPr/>
            </p:nvSpPr>
            <p:spPr>
              <a:xfrm>
                <a:off x="274514" y="142680"/>
                <a:ext cx="12463582" cy="2730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3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100000">
                    <a:srgbClr val="B5B5B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52" name="Circle"/>
            <p:cNvSpPr/>
            <p:nvPr/>
          </p:nvSpPr>
          <p:spPr>
            <a:xfrm>
              <a:off x="566932" y="403985"/>
              <a:ext cx="2208006" cy="220800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hueOff val="-152895"/>
                    <a:lumOff val="12368"/>
                  </a:schemeClr>
                </a:gs>
                <a:gs pos="100000">
                  <a:schemeClr val="accent5">
                    <a:lumOff val="-29866"/>
                  </a:schemeClr>
                </a:gs>
              </a:gsLst>
              <a:lin ang="2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4" name="Using NLTK library to make the search option…"/>
          <p:cNvSpPr txBox="1"/>
          <p:nvPr/>
        </p:nvSpPr>
        <p:spPr>
          <a:xfrm>
            <a:off x="12697645" y="9631266"/>
            <a:ext cx="9178596" cy="110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300">
                <a:solidFill>
                  <a:srgbClr val="000000"/>
                </a:solidFill>
              </a:defRPr>
            </a:pPr>
            <a:r>
              <a:t>Using NLTK library to make the search option</a:t>
            </a:r>
          </a:p>
          <a:p>
            <a:pPr algn="l">
              <a:defRPr b="1" sz="3300">
                <a:solidFill>
                  <a:srgbClr val="000000"/>
                </a:solidFill>
              </a:defRPr>
            </a:pPr>
            <a:r>
              <a:t>available for misspelt words.</a:t>
            </a:r>
          </a:p>
        </p:txBody>
      </p:sp>
      <p:pic>
        <p:nvPicPr>
          <p:cNvPr id="755" name="3918929.jpg" descr="3918929.jpg"/>
          <p:cNvPicPr>
            <a:picLocks noChangeAspect="1"/>
          </p:cNvPicPr>
          <p:nvPr/>
        </p:nvPicPr>
        <p:blipFill>
          <a:blip r:embed="rId4">
            <a:alphaModFix amt="25000"/>
            <a:extLst/>
          </a:blip>
          <a:srcRect l="13049" t="3150" r="6406" b="11412"/>
          <a:stretch>
            <a:fillRect/>
          </a:stretch>
        </p:blipFill>
        <p:spPr>
          <a:xfrm>
            <a:off x="-9593566" y="-20704240"/>
            <a:ext cx="7392285" cy="784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fill="norm" stroke="1" extrusionOk="0">
                <a:moveTo>
                  <a:pt x="12385" y="0"/>
                </a:moveTo>
                <a:cubicBezTo>
                  <a:pt x="12298" y="0"/>
                  <a:pt x="12197" y="44"/>
                  <a:pt x="11862" y="226"/>
                </a:cubicBezTo>
                <a:cubicBezTo>
                  <a:pt x="11392" y="483"/>
                  <a:pt x="11461" y="445"/>
                  <a:pt x="8297" y="2167"/>
                </a:cubicBezTo>
                <a:cubicBezTo>
                  <a:pt x="7007" y="2869"/>
                  <a:pt x="5832" y="3509"/>
                  <a:pt x="5684" y="3589"/>
                </a:cubicBezTo>
                <a:cubicBezTo>
                  <a:pt x="5537" y="3670"/>
                  <a:pt x="4360" y="4310"/>
                  <a:pt x="3070" y="5012"/>
                </a:cubicBezTo>
                <a:cubicBezTo>
                  <a:pt x="130" y="6612"/>
                  <a:pt x="283" y="6528"/>
                  <a:pt x="192" y="6607"/>
                </a:cubicBezTo>
                <a:cubicBezTo>
                  <a:pt x="151" y="6644"/>
                  <a:pt x="90" y="6720"/>
                  <a:pt x="58" y="6776"/>
                </a:cubicBezTo>
                <a:lnTo>
                  <a:pt x="0" y="6876"/>
                </a:lnTo>
                <a:lnTo>
                  <a:pt x="0" y="11781"/>
                </a:lnTo>
                <a:cubicBezTo>
                  <a:pt x="0" y="15826"/>
                  <a:pt x="6" y="16699"/>
                  <a:pt x="36" y="16766"/>
                </a:cubicBezTo>
                <a:cubicBezTo>
                  <a:pt x="88" y="16882"/>
                  <a:pt x="258" y="16981"/>
                  <a:pt x="412" y="16982"/>
                </a:cubicBezTo>
                <a:cubicBezTo>
                  <a:pt x="480" y="16983"/>
                  <a:pt x="544" y="16987"/>
                  <a:pt x="553" y="16992"/>
                </a:cubicBezTo>
                <a:cubicBezTo>
                  <a:pt x="562" y="16997"/>
                  <a:pt x="540" y="17054"/>
                  <a:pt x="505" y="17119"/>
                </a:cubicBezTo>
                <a:cubicBezTo>
                  <a:pt x="466" y="17193"/>
                  <a:pt x="443" y="17282"/>
                  <a:pt x="443" y="17354"/>
                </a:cubicBezTo>
                <a:cubicBezTo>
                  <a:pt x="443" y="17487"/>
                  <a:pt x="537" y="17695"/>
                  <a:pt x="633" y="17776"/>
                </a:cubicBezTo>
                <a:cubicBezTo>
                  <a:pt x="687" y="17821"/>
                  <a:pt x="1547" y="18293"/>
                  <a:pt x="5121" y="20237"/>
                </a:cubicBezTo>
                <a:cubicBezTo>
                  <a:pt x="5342" y="20357"/>
                  <a:pt x="5968" y="20699"/>
                  <a:pt x="6513" y="20996"/>
                </a:cubicBezTo>
                <a:cubicBezTo>
                  <a:pt x="7058" y="21294"/>
                  <a:pt x="7547" y="21551"/>
                  <a:pt x="7599" y="21568"/>
                </a:cubicBezTo>
                <a:cubicBezTo>
                  <a:pt x="7660" y="21589"/>
                  <a:pt x="7738" y="21600"/>
                  <a:pt x="7815" y="21600"/>
                </a:cubicBezTo>
                <a:cubicBezTo>
                  <a:pt x="7892" y="21600"/>
                  <a:pt x="7969" y="21590"/>
                  <a:pt x="8030" y="21569"/>
                </a:cubicBezTo>
                <a:cubicBezTo>
                  <a:pt x="8122" y="21538"/>
                  <a:pt x="8398" y="21389"/>
                  <a:pt x="10791" y="20086"/>
                </a:cubicBezTo>
                <a:cubicBezTo>
                  <a:pt x="11462" y="19720"/>
                  <a:pt x="12481" y="19165"/>
                  <a:pt x="13056" y="18853"/>
                </a:cubicBezTo>
                <a:cubicBezTo>
                  <a:pt x="13632" y="18540"/>
                  <a:pt x="14283" y="18186"/>
                  <a:pt x="14504" y="18064"/>
                </a:cubicBezTo>
                <a:cubicBezTo>
                  <a:pt x="15602" y="17462"/>
                  <a:pt x="16001" y="17253"/>
                  <a:pt x="16020" y="17272"/>
                </a:cubicBezTo>
                <a:cubicBezTo>
                  <a:pt x="16031" y="17283"/>
                  <a:pt x="16064" y="17412"/>
                  <a:pt x="16095" y="17558"/>
                </a:cubicBezTo>
                <a:cubicBezTo>
                  <a:pt x="16126" y="17704"/>
                  <a:pt x="16168" y="17869"/>
                  <a:pt x="16188" y="17923"/>
                </a:cubicBezTo>
                <a:cubicBezTo>
                  <a:pt x="16221" y="18013"/>
                  <a:pt x="16220" y="18029"/>
                  <a:pt x="16174" y="18099"/>
                </a:cubicBezTo>
                <a:cubicBezTo>
                  <a:pt x="16146" y="18142"/>
                  <a:pt x="16068" y="18260"/>
                  <a:pt x="16002" y="18360"/>
                </a:cubicBezTo>
                <a:cubicBezTo>
                  <a:pt x="15817" y="18641"/>
                  <a:pt x="15819" y="18711"/>
                  <a:pt x="16024" y="18994"/>
                </a:cubicBezTo>
                <a:cubicBezTo>
                  <a:pt x="16088" y="19081"/>
                  <a:pt x="16107" y="19143"/>
                  <a:pt x="16126" y="19316"/>
                </a:cubicBezTo>
                <a:cubicBezTo>
                  <a:pt x="16163" y="19655"/>
                  <a:pt x="16336" y="19892"/>
                  <a:pt x="16655" y="20044"/>
                </a:cubicBezTo>
                <a:cubicBezTo>
                  <a:pt x="16807" y="20117"/>
                  <a:pt x="16842" y="20150"/>
                  <a:pt x="16854" y="20237"/>
                </a:cubicBezTo>
                <a:cubicBezTo>
                  <a:pt x="16861" y="20283"/>
                  <a:pt x="16915" y="20329"/>
                  <a:pt x="17064" y="20416"/>
                </a:cubicBezTo>
                <a:cubicBezTo>
                  <a:pt x="17226" y="20510"/>
                  <a:pt x="17283" y="20559"/>
                  <a:pt x="17351" y="20670"/>
                </a:cubicBezTo>
                <a:cubicBezTo>
                  <a:pt x="17478" y="20877"/>
                  <a:pt x="17584" y="20981"/>
                  <a:pt x="17754" y="21065"/>
                </a:cubicBezTo>
                <a:cubicBezTo>
                  <a:pt x="17973" y="21174"/>
                  <a:pt x="18155" y="21207"/>
                  <a:pt x="18443" y="21193"/>
                </a:cubicBezTo>
                <a:cubicBezTo>
                  <a:pt x="18830" y="21174"/>
                  <a:pt x="18962" y="21080"/>
                  <a:pt x="18926" y="20852"/>
                </a:cubicBezTo>
                <a:cubicBezTo>
                  <a:pt x="18903" y="20703"/>
                  <a:pt x="18807" y="20581"/>
                  <a:pt x="18662" y="20511"/>
                </a:cubicBezTo>
                <a:cubicBezTo>
                  <a:pt x="18602" y="20482"/>
                  <a:pt x="18517" y="20431"/>
                  <a:pt x="18474" y="20396"/>
                </a:cubicBezTo>
                <a:cubicBezTo>
                  <a:pt x="18431" y="20362"/>
                  <a:pt x="18367" y="20324"/>
                  <a:pt x="18333" y="20312"/>
                </a:cubicBezTo>
                <a:cubicBezTo>
                  <a:pt x="18299" y="20300"/>
                  <a:pt x="18271" y="20272"/>
                  <a:pt x="18271" y="20251"/>
                </a:cubicBezTo>
                <a:cubicBezTo>
                  <a:pt x="18271" y="20229"/>
                  <a:pt x="18232" y="20190"/>
                  <a:pt x="18184" y="20162"/>
                </a:cubicBezTo>
                <a:cubicBezTo>
                  <a:pt x="18136" y="20135"/>
                  <a:pt x="18090" y="20087"/>
                  <a:pt x="18082" y="20055"/>
                </a:cubicBezTo>
                <a:cubicBezTo>
                  <a:pt x="18074" y="20024"/>
                  <a:pt x="18038" y="19984"/>
                  <a:pt x="18002" y="19967"/>
                </a:cubicBezTo>
                <a:cubicBezTo>
                  <a:pt x="17966" y="19950"/>
                  <a:pt x="17936" y="19916"/>
                  <a:pt x="17936" y="19891"/>
                </a:cubicBezTo>
                <a:cubicBezTo>
                  <a:pt x="17936" y="19867"/>
                  <a:pt x="17902" y="19831"/>
                  <a:pt x="17861" y="19813"/>
                </a:cubicBezTo>
                <a:cubicBezTo>
                  <a:pt x="17805" y="19787"/>
                  <a:pt x="17793" y="19770"/>
                  <a:pt x="17813" y="19747"/>
                </a:cubicBezTo>
                <a:cubicBezTo>
                  <a:pt x="17845" y="19711"/>
                  <a:pt x="17755" y="19462"/>
                  <a:pt x="17694" y="19418"/>
                </a:cubicBezTo>
                <a:cubicBezTo>
                  <a:pt x="17652" y="19388"/>
                  <a:pt x="17560" y="19078"/>
                  <a:pt x="17522" y="18841"/>
                </a:cubicBezTo>
                <a:cubicBezTo>
                  <a:pt x="17508" y="18754"/>
                  <a:pt x="17491" y="18661"/>
                  <a:pt x="17484" y="18633"/>
                </a:cubicBezTo>
                <a:cubicBezTo>
                  <a:pt x="17477" y="18605"/>
                  <a:pt x="17465" y="18553"/>
                  <a:pt x="17456" y="18518"/>
                </a:cubicBezTo>
                <a:cubicBezTo>
                  <a:pt x="17439" y="18449"/>
                  <a:pt x="17425" y="18382"/>
                  <a:pt x="17381" y="18152"/>
                </a:cubicBezTo>
                <a:cubicBezTo>
                  <a:pt x="17355" y="18017"/>
                  <a:pt x="17360" y="17968"/>
                  <a:pt x="17425" y="17709"/>
                </a:cubicBezTo>
                <a:cubicBezTo>
                  <a:pt x="17465" y="17549"/>
                  <a:pt x="17501" y="17396"/>
                  <a:pt x="17507" y="17368"/>
                </a:cubicBezTo>
                <a:cubicBezTo>
                  <a:pt x="17513" y="17340"/>
                  <a:pt x="17524" y="17289"/>
                  <a:pt x="17533" y="17254"/>
                </a:cubicBezTo>
                <a:cubicBezTo>
                  <a:pt x="17541" y="17220"/>
                  <a:pt x="17553" y="17163"/>
                  <a:pt x="17560" y="17129"/>
                </a:cubicBezTo>
                <a:cubicBezTo>
                  <a:pt x="17568" y="17094"/>
                  <a:pt x="17580" y="17037"/>
                  <a:pt x="17588" y="17002"/>
                </a:cubicBezTo>
                <a:cubicBezTo>
                  <a:pt x="17604" y="16938"/>
                  <a:pt x="17612" y="16901"/>
                  <a:pt x="17640" y="16761"/>
                </a:cubicBezTo>
                <a:cubicBezTo>
                  <a:pt x="17649" y="16720"/>
                  <a:pt x="17661" y="16663"/>
                  <a:pt x="17668" y="16636"/>
                </a:cubicBezTo>
                <a:cubicBezTo>
                  <a:pt x="17685" y="16567"/>
                  <a:pt x="17712" y="16415"/>
                  <a:pt x="17715" y="16374"/>
                </a:cubicBezTo>
                <a:cubicBezTo>
                  <a:pt x="17716" y="16356"/>
                  <a:pt x="17754" y="16314"/>
                  <a:pt x="17799" y="16281"/>
                </a:cubicBezTo>
                <a:cubicBezTo>
                  <a:pt x="17868" y="16233"/>
                  <a:pt x="18674" y="15791"/>
                  <a:pt x="19840" y="15163"/>
                </a:cubicBezTo>
                <a:cubicBezTo>
                  <a:pt x="20101" y="15022"/>
                  <a:pt x="20220" y="14922"/>
                  <a:pt x="20285" y="14789"/>
                </a:cubicBezTo>
                <a:cubicBezTo>
                  <a:pt x="20339" y="14679"/>
                  <a:pt x="20351" y="14489"/>
                  <a:pt x="20310" y="14388"/>
                </a:cubicBezTo>
                <a:cubicBezTo>
                  <a:pt x="20287" y="14329"/>
                  <a:pt x="20299" y="14314"/>
                  <a:pt x="20504" y="14164"/>
                </a:cubicBezTo>
                <a:cubicBezTo>
                  <a:pt x="20625" y="14075"/>
                  <a:pt x="20838" y="13930"/>
                  <a:pt x="20978" y="13840"/>
                </a:cubicBezTo>
                <a:cubicBezTo>
                  <a:pt x="21118" y="13751"/>
                  <a:pt x="21312" y="13607"/>
                  <a:pt x="21407" y="13522"/>
                </a:cubicBezTo>
                <a:lnTo>
                  <a:pt x="21580" y="13368"/>
                </a:lnTo>
                <a:lnTo>
                  <a:pt x="21590" y="13193"/>
                </a:lnTo>
                <a:cubicBezTo>
                  <a:pt x="21600" y="13032"/>
                  <a:pt x="21595" y="13010"/>
                  <a:pt x="21528" y="12935"/>
                </a:cubicBezTo>
                <a:cubicBezTo>
                  <a:pt x="21410" y="12803"/>
                  <a:pt x="21315" y="12769"/>
                  <a:pt x="21073" y="12770"/>
                </a:cubicBezTo>
                <a:cubicBezTo>
                  <a:pt x="20921" y="12771"/>
                  <a:pt x="20812" y="12787"/>
                  <a:pt x="20699" y="12826"/>
                </a:cubicBezTo>
                <a:cubicBezTo>
                  <a:pt x="20545" y="12879"/>
                  <a:pt x="20536" y="12879"/>
                  <a:pt x="20490" y="12836"/>
                </a:cubicBezTo>
                <a:cubicBezTo>
                  <a:pt x="20444" y="12792"/>
                  <a:pt x="20460" y="12774"/>
                  <a:pt x="20858" y="12375"/>
                </a:cubicBezTo>
                <a:cubicBezTo>
                  <a:pt x="21370" y="11862"/>
                  <a:pt x="21470" y="11703"/>
                  <a:pt x="21484" y="11379"/>
                </a:cubicBezTo>
                <a:cubicBezTo>
                  <a:pt x="21491" y="11203"/>
                  <a:pt x="21484" y="11159"/>
                  <a:pt x="21429" y="11062"/>
                </a:cubicBezTo>
                <a:cubicBezTo>
                  <a:pt x="21305" y="10842"/>
                  <a:pt x="21022" y="10777"/>
                  <a:pt x="20678" y="10887"/>
                </a:cubicBezTo>
                <a:cubicBezTo>
                  <a:pt x="20451" y="10961"/>
                  <a:pt x="20308" y="11055"/>
                  <a:pt x="20083" y="11282"/>
                </a:cubicBezTo>
                <a:cubicBezTo>
                  <a:pt x="19717" y="11651"/>
                  <a:pt x="19484" y="11994"/>
                  <a:pt x="19305" y="12431"/>
                </a:cubicBezTo>
                <a:cubicBezTo>
                  <a:pt x="19192" y="12708"/>
                  <a:pt x="19022" y="13293"/>
                  <a:pt x="19022" y="13406"/>
                </a:cubicBezTo>
                <a:cubicBezTo>
                  <a:pt x="19022" y="13490"/>
                  <a:pt x="18975" y="13497"/>
                  <a:pt x="18851" y="13428"/>
                </a:cubicBezTo>
                <a:lnTo>
                  <a:pt x="18736" y="13364"/>
                </a:lnTo>
                <a:lnTo>
                  <a:pt x="18748" y="13224"/>
                </a:lnTo>
                <a:cubicBezTo>
                  <a:pt x="18763" y="13044"/>
                  <a:pt x="18723" y="13024"/>
                  <a:pt x="18537" y="13120"/>
                </a:cubicBezTo>
                <a:lnTo>
                  <a:pt x="18402" y="13189"/>
                </a:lnTo>
                <a:lnTo>
                  <a:pt x="18156" y="13056"/>
                </a:lnTo>
                <a:cubicBezTo>
                  <a:pt x="17820" y="12875"/>
                  <a:pt x="17817" y="12872"/>
                  <a:pt x="17845" y="12759"/>
                </a:cubicBezTo>
                <a:cubicBezTo>
                  <a:pt x="17873" y="12642"/>
                  <a:pt x="17874" y="12002"/>
                  <a:pt x="17845" y="11620"/>
                </a:cubicBezTo>
                <a:cubicBezTo>
                  <a:pt x="17827" y="11395"/>
                  <a:pt x="17812" y="11326"/>
                  <a:pt x="17778" y="11308"/>
                </a:cubicBezTo>
                <a:cubicBezTo>
                  <a:pt x="17730" y="11283"/>
                  <a:pt x="17723" y="11197"/>
                  <a:pt x="17761" y="11102"/>
                </a:cubicBezTo>
                <a:cubicBezTo>
                  <a:pt x="17775" y="11067"/>
                  <a:pt x="17856" y="10997"/>
                  <a:pt x="17942" y="10945"/>
                </a:cubicBezTo>
                <a:cubicBezTo>
                  <a:pt x="18027" y="10894"/>
                  <a:pt x="18126" y="10829"/>
                  <a:pt x="18161" y="10799"/>
                </a:cubicBezTo>
                <a:cubicBezTo>
                  <a:pt x="18271" y="10706"/>
                  <a:pt x="18379" y="10549"/>
                  <a:pt x="18379" y="10483"/>
                </a:cubicBezTo>
                <a:cubicBezTo>
                  <a:pt x="18379" y="10409"/>
                  <a:pt x="18420" y="10275"/>
                  <a:pt x="18480" y="10157"/>
                </a:cubicBezTo>
                <a:cubicBezTo>
                  <a:pt x="18503" y="10112"/>
                  <a:pt x="18514" y="10067"/>
                  <a:pt x="18504" y="10058"/>
                </a:cubicBezTo>
                <a:cubicBezTo>
                  <a:pt x="18455" y="10012"/>
                  <a:pt x="18313" y="10056"/>
                  <a:pt x="18126" y="10175"/>
                </a:cubicBezTo>
                <a:cubicBezTo>
                  <a:pt x="17816" y="10372"/>
                  <a:pt x="17721" y="10392"/>
                  <a:pt x="17818" y="10242"/>
                </a:cubicBezTo>
                <a:cubicBezTo>
                  <a:pt x="17873" y="10157"/>
                  <a:pt x="17888" y="9999"/>
                  <a:pt x="17841" y="9999"/>
                </a:cubicBezTo>
                <a:cubicBezTo>
                  <a:pt x="17826" y="9999"/>
                  <a:pt x="17699" y="10090"/>
                  <a:pt x="17560" y="10202"/>
                </a:cubicBezTo>
                <a:cubicBezTo>
                  <a:pt x="17371" y="10355"/>
                  <a:pt x="17292" y="10439"/>
                  <a:pt x="17239" y="10541"/>
                </a:cubicBezTo>
                <a:cubicBezTo>
                  <a:pt x="17169" y="10677"/>
                  <a:pt x="17120" y="10905"/>
                  <a:pt x="17119" y="11106"/>
                </a:cubicBezTo>
                <a:cubicBezTo>
                  <a:pt x="17118" y="11166"/>
                  <a:pt x="17101" y="11239"/>
                  <a:pt x="17079" y="11270"/>
                </a:cubicBezTo>
                <a:cubicBezTo>
                  <a:pt x="17055" y="11306"/>
                  <a:pt x="17033" y="11437"/>
                  <a:pt x="17019" y="11628"/>
                </a:cubicBezTo>
                <a:cubicBezTo>
                  <a:pt x="17007" y="11805"/>
                  <a:pt x="16985" y="11933"/>
                  <a:pt x="16968" y="11938"/>
                </a:cubicBezTo>
                <a:cubicBezTo>
                  <a:pt x="16952" y="11943"/>
                  <a:pt x="16815" y="11853"/>
                  <a:pt x="16662" y="11738"/>
                </a:cubicBezTo>
                <a:cubicBezTo>
                  <a:pt x="16024" y="11257"/>
                  <a:pt x="15887" y="11161"/>
                  <a:pt x="15762" y="11110"/>
                </a:cubicBezTo>
                <a:cubicBezTo>
                  <a:pt x="15702" y="11086"/>
                  <a:pt x="15585" y="11052"/>
                  <a:pt x="15501" y="11036"/>
                </a:cubicBezTo>
                <a:cubicBezTo>
                  <a:pt x="15275" y="10992"/>
                  <a:pt x="15163" y="10840"/>
                  <a:pt x="15266" y="10716"/>
                </a:cubicBezTo>
                <a:cubicBezTo>
                  <a:pt x="15378" y="10581"/>
                  <a:pt x="15435" y="10342"/>
                  <a:pt x="15442" y="9960"/>
                </a:cubicBezTo>
                <a:cubicBezTo>
                  <a:pt x="15446" y="9766"/>
                  <a:pt x="15457" y="9556"/>
                  <a:pt x="15468" y="9494"/>
                </a:cubicBezTo>
                <a:cubicBezTo>
                  <a:pt x="15478" y="9431"/>
                  <a:pt x="15475" y="9330"/>
                  <a:pt x="15461" y="9269"/>
                </a:cubicBezTo>
                <a:cubicBezTo>
                  <a:pt x="15437" y="9169"/>
                  <a:pt x="15441" y="9150"/>
                  <a:pt x="15517" y="9036"/>
                </a:cubicBezTo>
                <a:cubicBezTo>
                  <a:pt x="15572" y="8952"/>
                  <a:pt x="15600" y="8876"/>
                  <a:pt x="15601" y="8806"/>
                </a:cubicBezTo>
                <a:lnTo>
                  <a:pt x="15604" y="8701"/>
                </a:lnTo>
                <a:lnTo>
                  <a:pt x="15442" y="8706"/>
                </a:lnTo>
                <a:cubicBezTo>
                  <a:pt x="15314" y="8711"/>
                  <a:pt x="15238" y="8696"/>
                  <a:pt x="15071" y="8633"/>
                </a:cubicBezTo>
                <a:cubicBezTo>
                  <a:pt x="14713" y="8498"/>
                  <a:pt x="14445" y="8482"/>
                  <a:pt x="14133" y="8575"/>
                </a:cubicBezTo>
                <a:cubicBezTo>
                  <a:pt x="13970" y="8624"/>
                  <a:pt x="13774" y="8794"/>
                  <a:pt x="13750" y="8909"/>
                </a:cubicBezTo>
                <a:cubicBezTo>
                  <a:pt x="13737" y="8966"/>
                  <a:pt x="13702" y="9010"/>
                  <a:pt x="13630" y="9055"/>
                </a:cubicBezTo>
                <a:cubicBezTo>
                  <a:pt x="13447" y="9170"/>
                  <a:pt x="13376" y="9406"/>
                  <a:pt x="13444" y="9681"/>
                </a:cubicBezTo>
                <a:cubicBezTo>
                  <a:pt x="13462" y="9756"/>
                  <a:pt x="13458" y="9793"/>
                  <a:pt x="13426" y="9839"/>
                </a:cubicBezTo>
                <a:cubicBezTo>
                  <a:pt x="13398" y="9880"/>
                  <a:pt x="13390" y="9929"/>
                  <a:pt x="13401" y="9993"/>
                </a:cubicBezTo>
                <a:cubicBezTo>
                  <a:pt x="13432" y="10177"/>
                  <a:pt x="13432" y="10188"/>
                  <a:pt x="13398" y="10182"/>
                </a:cubicBezTo>
                <a:cubicBezTo>
                  <a:pt x="13380" y="10179"/>
                  <a:pt x="13342" y="10221"/>
                  <a:pt x="13313" y="10275"/>
                </a:cubicBezTo>
                <a:cubicBezTo>
                  <a:pt x="13261" y="10370"/>
                  <a:pt x="13255" y="10373"/>
                  <a:pt x="13171" y="10351"/>
                </a:cubicBezTo>
                <a:cubicBezTo>
                  <a:pt x="13123" y="10338"/>
                  <a:pt x="13028" y="10328"/>
                  <a:pt x="12960" y="10328"/>
                </a:cubicBezTo>
                <a:cubicBezTo>
                  <a:pt x="12893" y="10328"/>
                  <a:pt x="12831" y="10321"/>
                  <a:pt x="12822" y="10312"/>
                </a:cubicBezTo>
                <a:cubicBezTo>
                  <a:pt x="12814" y="10304"/>
                  <a:pt x="12842" y="10228"/>
                  <a:pt x="12885" y="10142"/>
                </a:cubicBezTo>
                <a:lnTo>
                  <a:pt x="12963" y="9987"/>
                </a:lnTo>
                <a:lnTo>
                  <a:pt x="12963" y="8492"/>
                </a:lnTo>
                <a:cubicBezTo>
                  <a:pt x="12963" y="7101"/>
                  <a:pt x="12966" y="6996"/>
                  <a:pt x="13010" y="6961"/>
                </a:cubicBezTo>
                <a:cubicBezTo>
                  <a:pt x="13056" y="6923"/>
                  <a:pt x="13758" y="6537"/>
                  <a:pt x="15148" y="5784"/>
                </a:cubicBezTo>
                <a:cubicBezTo>
                  <a:pt x="15531" y="5577"/>
                  <a:pt x="16062" y="5289"/>
                  <a:pt x="16327" y="5145"/>
                </a:cubicBezTo>
                <a:cubicBezTo>
                  <a:pt x="16592" y="5001"/>
                  <a:pt x="16856" y="4843"/>
                  <a:pt x="16912" y="4793"/>
                </a:cubicBezTo>
                <a:cubicBezTo>
                  <a:pt x="16969" y="4743"/>
                  <a:pt x="17053" y="4629"/>
                  <a:pt x="17100" y="4539"/>
                </a:cubicBezTo>
                <a:lnTo>
                  <a:pt x="17186" y="4375"/>
                </a:lnTo>
                <a:lnTo>
                  <a:pt x="17193" y="3358"/>
                </a:lnTo>
                <a:cubicBezTo>
                  <a:pt x="17200" y="2524"/>
                  <a:pt x="17194" y="2328"/>
                  <a:pt x="17163" y="2259"/>
                </a:cubicBezTo>
                <a:cubicBezTo>
                  <a:pt x="17132" y="2190"/>
                  <a:pt x="17062" y="2139"/>
                  <a:pt x="16780" y="1985"/>
                </a:cubicBezTo>
                <a:cubicBezTo>
                  <a:pt x="16291" y="1717"/>
                  <a:pt x="16362" y="1706"/>
                  <a:pt x="15483" y="2186"/>
                </a:cubicBezTo>
                <a:cubicBezTo>
                  <a:pt x="15092" y="2400"/>
                  <a:pt x="14730" y="2596"/>
                  <a:pt x="14678" y="2622"/>
                </a:cubicBezTo>
                <a:cubicBezTo>
                  <a:pt x="14627" y="2648"/>
                  <a:pt x="14525" y="2704"/>
                  <a:pt x="14451" y="2747"/>
                </a:cubicBezTo>
                <a:cubicBezTo>
                  <a:pt x="14377" y="2791"/>
                  <a:pt x="14154" y="2914"/>
                  <a:pt x="13955" y="3022"/>
                </a:cubicBezTo>
                <a:cubicBezTo>
                  <a:pt x="13756" y="3129"/>
                  <a:pt x="13456" y="3292"/>
                  <a:pt x="13289" y="3384"/>
                </a:cubicBezTo>
                <a:cubicBezTo>
                  <a:pt x="13094" y="3490"/>
                  <a:pt x="12983" y="3539"/>
                  <a:pt x="12975" y="3519"/>
                </a:cubicBezTo>
                <a:cubicBezTo>
                  <a:pt x="12969" y="3502"/>
                  <a:pt x="12961" y="2770"/>
                  <a:pt x="12957" y="1891"/>
                </a:cubicBezTo>
                <a:lnTo>
                  <a:pt x="12950" y="294"/>
                </a:lnTo>
                <a:lnTo>
                  <a:pt x="12874" y="220"/>
                </a:lnTo>
                <a:cubicBezTo>
                  <a:pt x="12766" y="113"/>
                  <a:pt x="12514" y="0"/>
                  <a:pt x="12385" y="0"/>
                </a:cubicBezTo>
                <a:close/>
                <a:moveTo>
                  <a:pt x="18430" y="20404"/>
                </a:moveTo>
                <a:cubicBezTo>
                  <a:pt x="18444" y="20396"/>
                  <a:pt x="18462" y="20400"/>
                  <a:pt x="18471" y="20413"/>
                </a:cubicBezTo>
                <a:cubicBezTo>
                  <a:pt x="18479" y="20426"/>
                  <a:pt x="18475" y="20443"/>
                  <a:pt x="18461" y="20451"/>
                </a:cubicBezTo>
                <a:cubicBezTo>
                  <a:pt x="18447" y="20459"/>
                  <a:pt x="18429" y="20455"/>
                  <a:pt x="18421" y="20442"/>
                </a:cubicBezTo>
                <a:cubicBezTo>
                  <a:pt x="18412" y="20429"/>
                  <a:pt x="18416" y="20412"/>
                  <a:pt x="18430" y="2040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760" name="Group"/>
          <p:cNvGrpSpPr/>
          <p:nvPr/>
        </p:nvGrpSpPr>
        <p:grpSpPr>
          <a:xfrm>
            <a:off x="579138" y="-22085300"/>
            <a:ext cx="4045347" cy="2705101"/>
            <a:chOff x="0" y="0"/>
            <a:chExt cx="4045346" cy="2705100"/>
          </a:xfrm>
        </p:grpSpPr>
        <p:grpSp>
          <p:nvGrpSpPr>
            <p:cNvPr id="758" name="Group"/>
            <p:cNvGrpSpPr/>
            <p:nvPr/>
          </p:nvGrpSpPr>
          <p:grpSpPr>
            <a:xfrm>
              <a:off x="-1" y="529350"/>
              <a:ext cx="4045348" cy="2175751"/>
              <a:chOff x="0" y="0"/>
              <a:chExt cx="4045346" cy="2175749"/>
            </a:xfrm>
          </p:grpSpPr>
          <p:sp>
            <p:nvSpPr>
              <p:cNvPr id="756" name="Shape"/>
              <p:cNvSpPr/>
              <p:nvPr/>
            </p:nvSpPr>
            <p:spPr>
              <a:xfrm>
                <a:off x="0" y="0"/>
                <a:ext cx="4045347" cy="21757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57" name="Rhombus"/>
              <p:cNvSpPr/>
              <p:nvPr/>
            </p:nvSpPr>
            <p:spPr>
              <a:xfrm>
                <a:off x="13411" y="444"/>
                <a:ext cx="4018524" cy="2004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59" name="5"/>
            <p:cNvSpPr txBox="1"/>
            <p:nvPr/>
          </p:nvSpPr>
          <p:spPr>
            <a:xfrm>
              <a:off x="1640494" y="0"/>
              <a:ext cx="764360" cy="1626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765" name="Group"/>
          <p:cNvGrpSpPr/>
          <p:nvPr/>
        </p:nvGrpSpPr>
        <p:grpSpPr>
          <a:xfrm>
            <a:off x="17930643" y="-1794750"/>
            <a:ext cx="800101" cy="519008"/>
            <a:chOff x="0" y="0"/>
            <a:chExt cx="800100" cy="519007"/>
          </a:xfrm>
        </p:grpSpPr>
        <p:grpSp>
          <p:nvGrpSpPr>
            <p:cNvPr id="763" name="Group"/>
            <p:cNvGrpSpPr/>
            <p:nvPr/>
          </p:nvGrpSpPr>
          <p:grpSpPr>
            <a:xfrm>
              <a:off x="0" y="88681"/>
              <a:ext cx="800101" cy="430327"/>
              <a:chOff x="0" y="0"/>
              <a:chExt cx="800100" cy="430325"/>
            </a:xfrm>
          </p:grpSpPr>
          <p:sp>
            <p:nvSpPr>
              <p:cNvPr id="761" name="Shape"/>
              <p:cNvSpPr/>
              <p:nvPr/>
            </p:nvSpPr>
            <p:spPr>
              <a:xfrm>
                <a:off x="0" y="0"/>
                <a:ext cx="800101" cy="430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62" name="Rhombus"/>
              <p:cNvSpPr/>
              <p:nvPr/>
            </p:nvSpPr>
            <p:spPr>
              <a:xfrm>
                <a:off x="2652" y="87"/>
                <a:ext cx="794796" cy="396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64" name="4"/>
            <p:cNvSpPr txBox="1"/>
            <p:nvPr/>
          </p:nvSpPr>
          <p:spPr>
            <a:xfrm>
              <a:off x="290393" y="0"/>
              <a:ext cx="151178" cy="32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770" name="Group"/>
          <p:cNvGrpSpPr/>
          <p:nvPr/>
        </p:nvGrpSpPr>
        <p:grpSpPr>
          <a:xfrm>
            <a:off x="16983809" y="-1804043"/>
            <a:ext cx="800101" cy="529148"/>
            <a:chOff x="0" y="0"/>
            <a:chExt cx="800100" cy="529146"/>
          </a:xfrm>
        </p:grpSpPr>
        <p:grpSp>
          <p:nvGrpSpPr>
            <p:cNvPr id="768" name="Group"/>
            <p:cNvGrpSpPr/>
            <p:nvPr/>
          </p:nvGrpSpPr>
          <p:grpSpPr>
            <a:xfrm>
              <a:off x="0" y="98820"/>
              <a:ext cx="800101" cy="430327"/>
              <a:chOff x="0" y="0"/>
              <a:chExt cx="800100" cy="430325"/>
            </a:xfrm>
          </p:grpSpPr>
          <p:sp>
            <p:nvSpPr>
              <p:cNvPr id="766" name="Shape"/>
              <p:cNvSpPr/>
              <p:nvPr/>
            </p:nvSpPr>
            <p:spPr>
              <a:xfrm>
                <a:off x="0" y="0"/>
                <a:ext cx="800101" cy="430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67" name="Rhombus"/>
              <p:cNvSpPr/>
              <p:nvPr/>
            </p:nvSpPr>
            <p:spPr>
              <a:xfrm>
                <a:off x="2652" y="87"/>
                <a:ext cx="794796" cy="396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69" name="3"/>
            <p:cNvSpPr txBox="1"/>
            <p:nvPr/>
          </p:nvSpPr>
          <p:spPr>
            <a:xfrm>
              <a:off x="324461" y="0"/>
              <a:ext cx="151178" cy="321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775" name="Group"/>
          <p:cNvGrpSpPr/>
          <p:nvPr/>
        </p:nvGrpSpPr>
        <p:grpSpPr>
          <a:xfrm>
            <a:off x="16043231" y="-1795596"/>
            <a:ext cx="806807" cy="520701"/>
            <a:chOff x="0" y="0"/>
            <a:chExt cx="806805" cy="520699"/>
          </a:xfrm>
        </p:grpSpPr>
        <p:grpSp>
          <p:nvGrpSpPr>
            <p:cNvPr id="773" name="Group"/>
            <p:cNvGrpSpPr/>
            <p:nvPr/>
          </p:nvGrpSpPr>
          <p:grpSpPr>
            <a:xfrm>
              <a:off x="0" y="86767"/>
              <a:ext cx="806806" cy="433933"/>
              <a:chOff x="0" y="0"/>
              <a:chExt cx="806805" cy="433932"/>
            </a:xfrm>
          </p:grpSpPr>
          <p:sp>
            <p:nvSpPr>
              <p:cNvPr id="771" name="Shape"/>
              <p:cNvSpPr/>
              <p:nvPr/>
            </p:nvSpPr>
            <p:spPr>
              <a:xfrm>
                <a:off x="0" y="0"/>
                <a:ext cx="806806" cy="433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72" name="Rhombus"/>
              <p:cNvSpPr/>
              <p:nvPr/>
            </p:nvSpPr>
            <p:spPr>
              <a:xfrm>
                <a:off x="2674" y="88"/>
                <a:ext cx="801457" cy="399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74" name="2"/>
            <p:cNvSpPr txBox="1"/>
            <p:nvPr/>
          </p:nvSpPr>
          <p:spPr>
            <a:xfrm>
              <a:off x="327180" y="0"/>
              <a:ext cx="152445" cy="324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15121832" y="-1795596"/>
            <a:ext cx="774854" cy="520701"/>
            <a:chOff x="0" y="0"/>
            <a:chExt cx="774853" cy="520699"/>
          </a:xfrm>
        </p:grpSpPr>
        <p:grpSp>
          <p:nvGrpSpPr>
            <p:cNvPr id="778" name="Group"/>
            <p:cNvGrpSpPr/>
            <p:nvPr/>
          </p:nvGrpSpPr>
          <p:grpSpPr>
            <a:xfrm>
              <a:off x="-1" y="103952"/>
              <a:ext cx="774855" cy="416748"/>
              <a:chOff x="0" y="0"/>
              <a:chExt cx="774853" cy="416747"/>
            </a:xfrm>
          </p:grpSpPr>
          <p:sp>
            <p:nvSpPr>
              <p:cNvPr id="776" name="Shape"/>
              <p:cNvSpPr/>
              <p:nvPr/>
            </p:nvSpPr>
            <p:spPr>
              <a:xfrm>
                <a:off x="0" y="0"/>
                <a:ext cx="774854" cy="416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77" name="Rhombus"/>
              <p:cNvSpPr/>
              <p:nvPr/>
            </p:nvSpPr>
            <p:spPr>
              <a:xfrm>
                <a:off x="2568" y="85"/>
                <a:ext cx="769717" cy="384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79" name="1"/>
            <p:cNvSpPr txBox="1"/>
            <p:nvPr/>
          </p:nvSpPr>
          <p:spPr>
            <a:xfrm>
              <a:off x="314223" y="0"/>
              <a:ext cx="146408" cy="311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781" name="Hosting"/>
          <p:cNvSpPr txBox="1"/>
          <p:nvPr/>
        </p:nvSpPr>
        <p:spPr>
          <a:xfrm>
            <a:off x="4934967" y="-21150280"/>
            <a:ext cx="11533590" cy="83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6279" spc="0" sz="4300">
                <a:solidFill>
                  <a:srgbClr val="000000"/>
                </a:solidFill>
              </a:defRPr>
            </a:lvl1pPr>
          </a:lstStyle>
          <a:p>
            <a:pPr/>
            <a:r>
              <a:t>Hosting</a:t>
            </a:r>
          </a:p>
        </p:txBody>
      </p:sp>
      <p:pic>
        <p:nvPicPr>
          <p:cNvPr id="782" name="Screenshot 2023-05-01 at 12.45.53 PM.png" descr="Screenshot 2023-05-01 at 12.45.5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53181" y="-40882928"/>
            <a:ext cx="14912156" cy="8751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b1c8b166e7763593c19139f2cc62ba75.png.jpeg" descr="b1c8b166e7763593c19139f2cc62ba75.png.jpeg"/>
          <p:cNvPicPr>
            <a:picLocks noChangeAspect="1"/>
          </p:cNvPicPr>
          <p:nvPr/>
        </p:nvPicPr>
        <p:blipFill>
          <a:blip r:embed="rId6">
            <a:extLst/>
          </a:blip>
          <a:srcRect l="9581" t="15111" r="5881" b="11190"/>
          <a:stretch>
            <a:fillRect/>
          </a:stretch>
        </p:blipFill>
        <p:spPr>
          <a:xfrm>
            <a:off x="4491613" y="20143873"/>
            <a:ext cx="14692253" cy="9606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595" fill="norm" stroke="1" extrusionOk="0">
                <a:moveTo>
                  <a:pt x="16622" y="1"/>
                </a:moveTo>
                <a:cubicBezTo>
                  <a:pt x="16560" y="-3"/>
                  <a:pt x="16457" y="19"/>
                  <a:pt x="16280" y="65"/>
                </a:cubicBezTo>
                <a:cubicBezTo>
                  <a:pt x="15951" y="151"/>
                  <a:pt x="15933" y="162"/>
                  <a:pt x="15797" y="366"/>
                </a:cubicBezTo>
                <a:cubicBezTo>
                  <a:pt x="15744" y="445"/>
                  <a:pt x="15545" y="800"/>
                  <a:pt x="15373" y="1104"/>
                </a:cubicBezTo>
                <a:cubicBezTo>
                  <a:pt x="15393" y="1181"/>
                  <a:pt x="15368" y="1217"/>
                  <a:pt x="15310" y="1214"/>
                </a:cubicBezTo>
                <a:cubicBezTo>
                  <a:pt x="15255" y="1313"/>
                  <a:pt x="15234" y="1342"/>
                  <a:pt x="15178" y="1444"/>
                </a:cubicBezTo>
                <a:cubicBezTo>
                  <a:pt x="14915" y="1919"/>
                  <a:pt x="14687" y="2297"/>
                  <a:pt x="14672" y="2283"/>
                </a:cubicBezTo>
                <a:cubicBezTo>
                  <a:pt x="14657" y="2269"/>
                  <a:pt x="14645" y="2009"/>
                  <a:pt x="14645" y="1705"/>
                </a:cubicBezTo>
                <a:cubicBezTo>
                  <a:pt x="14645" y="1166"/>
                  <a:pt x="14661" y="1071"/>
                  <a:pt x="14756" y="1040"/>
                </a:cubicBezTo>
                <a:cubicBezTo>
                  <a:pt x="14836" y="1014"/>
                  <a:pt x="14867" y="975"/>
                  <a:pt x="14859" y="931"/>
                </a:cubicBezTo>
                <a:cubicBezTo>
                  <a:pt x="14818" y="894"/>
                  <a:pt x="14786" y="873"/>
                  <a:pt x="14748" y="844"/>
                </a:cubicBezTo>
                <a:cubicBezTo>
                  <a:pt x="14759" y="923"/>
                  <a:pt x="14687" y="903"/>
                  <a:pt x="14661" y="810"/>
                </a:cubicBezTo>
                <a:cubicBezTo>
                  <a:pt x="14654" y="787"/>
                  <a:pt x="14647" y="774"/>
                  <a:pt x="14640" y="758"/>
                </a:cubicBezTo>
                <a:cubicBezTo>
                  <a:pt x="14606" y="737"/>
                  <a:pt x="14576" y="721"/>
                  <a:pt x="14552" y="713"/>
                </a:cubicBezTo>
                <a:cubicBezTo>
                  <a:pt x="14529" y="716"/>
                  <a:pt x="14504" y="721"/>
                  <a:pt x="14467" y="735"/>
                </a:cubicBezTo>
                <a:cubicBezTo>
                  <a:pt x="14446" y="763"/>
                  <a:pt x="14418" y="774"/>
                  <a:pt x="14385" y="769"/>
                </a:cubicBezTo>
                <a:cubicBezTo>
                  <a:pt x="14352" y="784"/>
                  <a:pt x="14324" y="794"/>
                  <a:pt x="14279" y="815"/>
                </a:cubicBezTo>
                <a:cubicBezTo>
                  <a:pt x="14191" y="855"/>
                  <a:pt x="14135" y="888"/>
                  <a:pt x="14091" y="924"/>
                </a:cubicBezTo>
                <a:cubicBezTo>
                  <a:pt x="14044" y="1011"/>
                  <a:pt x="14006" y="1122"/>
                  <a:pt x="13988" y="1245"/>
                </a:cubicBezTo>
                <a:cubicBezTo>
                  <a:pt x="13985" y="1308"/>
                  <a:pt x="13982" y="1369"/>
                  <a:pt x="13981" y="1460"/>
                </a:cubicBezTo>
                <a:cubicBezTo>
                  <a:pt x="13980" y="1623"/>
                  <a:pt x="13962" y="1779"/>
                  <a:pt x="13944" y="1808"/>
                </a:cubicBezTo>
                <a:cubicBezTo>
                  <a:pt x="13928" y="1833"/>
                  <a:pt x="13871" y="1797"/>
                  <a:pt x="13790" y="1731"/>
                </a:cubicBezTo>
                <a:cubicBezTo>
                  <a:pt x="13706" y="1695"/>
                  <a:pt x="13589" y="1599"/>
                  <a:pt x="13429" y="1444"/>
                </a:cubicBezTo>
                <a:cubicBezTo>
                  <a:pt x="13360" y="1377"/>
                  <a:pt x="13309" y="1332"/>
                  <a:pt x="13264" y="1300"/>
                </a:cubicBezTo>
                <a:cubicBezTo>
                  <a:pt x="13184" y="1282"/>
                  <a:pt x="13042" y="1320"/>
                  <a:pt x="12885" y="1387"/>
                </a:cubicBezTo>
                <a:cubicBezTo>
                  <a:pt x="12832" y="1421"/>
                  <a:pt x="12791" y="1440"/>
                  <a:pt x="12781" y="1428"/>
                </a:cubicBezTo>
                <a:lnTo>
                  <a:pt x="12692" y="1474"/>
                </a:lnTo>
                <a:cubicBezTo>
                  <a:pt x="12680" y="1487"/>
                  <a:pt x="12671" y="1493"/>
                  <a:pt x="12657" y="1510"/>
                </a:cubicBezTo>
                <a:cubicBezTo>
                  <a:pt x="12645" y="1526"/>
                  <a:pt x="12638" y="1547"/>
                  <a:pt x="12628" y="1564"/>
                </a:cubicBezTo>
                <a:lnTo>
                  <a:pt x="12611" y="2289"/>
                </a:lnTo>
                <a:cubicBezTo>
                  <a:pt x="12607" y="2491"/>
                  <a:pt x="12600" y="2672"/>
                  <a:pt x="12593" y="2820"/>
                </a:cubicBezTo>
                <a:cubicBezTo>
                  <a:pt x="12586" y="2989"/>
                  <a:pt x="12579" y="3111"/>
                  <a:pt x="12572" y="3127"/>
                </a:cubicBezTo>
                <a:cubicBezTo>
                  <a:pt x="12568" y="3137"/>
                  <a:pt x="12555" y="3136"/>
                  <a:pt x="12534" y="3129"/>
                </a:cubicBezTo>
                <a:cubicBezTo>
                  <a:pt x="12494" y="3177"/>
                  <a:pt x="12435" y="3149"/>
                  <a:pt x="12352" y="3041"/>
                </a:cubicBezTo>
                <a:cubicBezTo>
                  <a:pt x="12284" y="2954"/>
                  <a:pt x="11951" y="2691"/>
                  <a:pt x="11612" y="2457"/>
                </a:cubicBezTo>
                <a:cubicBezTo>
                  <a:pt x="11400" y="2311"/>
                  <a:pt x="11271" y="2231"/>
                  <a:pt x="11168" y="2178"/>
                </a:cubicBezTo>
                <a:cubicBezTo>
                  <a:pt x="11143" y="2170"/>
                  <a:pt x="11113" y="2163"/>
                  <a:pt x="11102" y="2153"/>
                </a:cubicBezTo>
                <a:cubicBezTo>
                  <a:pt x="11078" y="2130"/>
                  <a:pt x="10856" y="2197"/>
                  <a:pt x="10756" y="2247"/>
                </a:cubicBezTo>
                <a:cubicBezTo>
                  <a:pt x="10727" y="2280"/>
                  <a:pt x="10703" y="2325"/>
                  <a:pt x="10685" y="2371"/>
                </a:cubicBezTo>
                <a:cubicBezTo>
                  <a:pt x="10679" y="2449"/>
                  <a:pt x="10668" y="2789"/>
                  <a:pt x="10655" y="3286"/>
                </a:cubicBezTo>
                <a:cubicBezTo>
                  <a:pt x="10640" y="3896"/>
                  <a:pt x="10617" y="4289"/>
                  <a:pt x="10597" y="4299"/>
                </a:cubicBezTo>
                <a:cubicBezTo>
                  <a:pt x="10589" y="4303"/>
                  <a:pt x="10538" y="4261"/>
                  <a:pt x="10488" y="4223"/>
                </a:cubicBezTo>
                <a:cubicBezTo>
                  <a:pt x="10438" y="4235"/>
                  <a:pt x="10363" y="4173"/>
                  <a:pt x="10247" y="4067"/>
                </a:cubicBezTo>
                <a:cubicBezTo>
                  <a:pt x="10127" y="3959"/>
                  <a:pt x="10035" y="3851"/>
                  <a:pt x="9957" y="3745"/>
                </a:cubicBezTo>
                <a:cubicBezTo>
                  <a:pt x="9850" y="3641"/>
                  <a:pt x="9764" y="3552"/>
                  <a:pt x="9752" y="3524"/>
                </a:cubicBezTo>
                <a:cubicBezTo>
                  <a:pt x="9740" y="3495"/>
                  <a:pt x="9731" y="3378"/>
                  <a:pt x="9728" y="3255"/>
                </a:cubicBezTo>
                <a:cubicBezTo>
                  <a:pt x="9722" y="3215"/>
                  <a:pt x="9719" y="3177"/>
                  <a:pt x="9719" y="3138"/>
                </a:cubicBezTo>
                <a:cubicBezTo>
                  <a:pt x="9719" y="2952"/>
                  <a:pt x="9584" y="2787"/>
                  <a:pt x="9119" y="2406"/>
                </a:cubicBezTo>
                <a:cubicBezTo>
                  <a:pt x="8788" y="2136"/>
                  <a:pt x="8337" y="1749"/>
                  <a:pt x="8116" y="1546"/>
                </a:cubicBezTo>
                <a:cubicBezTo>
                  <a:pt x="7811" y="1267"/>
                  <a:pt x="7618" y="1138"/>
                  <a:pt x="7417" y="1121"/>
                </a:cubicBezTo>
                <a:cubicBezTo>
                  <a:pt x="7317" y="1142"/>
                  <a:pt x="7199" y="1191"/>
                  <a:pt x="7023" y="1286"/>
                </a:cubicBezTo>
                <a:cubicBezTo>
                  <a:pt x="6876" y="1366"/>
                  <a:pt x="6730" y="1430"/>
                  <a:pt x="6698" y="1431"/>
                </a:cubicBezTo>
                <a:cubicBezTo>
                  <a:pt x="6634" y="1432"/>
                  <a:pt x="6348" y="1556"/>
                  <a:pt x="5899" y="1774"/>
                </a:cubicBezTo>
                <a:cubicBezTo>
                  <a:pt x="5742" y="1850"/>
                  <a:pt x="5450" y="1982"/>
                  <a:pt x="5249" y="2069"/>
                </a:cubicBezTo>
                <a:cubicBezTo>
                  <a:pt x="5245" y="2071"/>
                  <a:pt x="5243" y="2072"/>
                  <a:pt x="5239" y="2073"/>
                </a:cubicBezTo>
                <a:cubicBezTo>
                  <a:pt x="5239" y="2074"/>
                  <a:pt x="5237" y="2075"/>
                  <a:pt x="5237" y="2075"/>
                </a:cubicBezTo>
                <a:cubicBezTo>
                  <a:pt x="5207" y="2110"/>
                  <a:pt x="5177" y="2119"/>
                  <a:pt x="5151" y="2116"/>
                </a:cubicBezTo>
                <a:cubicBezTo>
                  <a:pt x="4985" y="2191"/>
                  <a:pt x="4804" y="2275"/>
                  <a:pt x="4741" y="2313"/>
                </a:cubicBezTo>
                <a:cubicBezTo>
                  <a:pt x="4736" y="2316"/>
                  <a:pt x="4712" y="2325"/>
                  <a:pt x="4706" y="2329"/>
                </a:cubicBezTo>
                <a:cubicBezTo>
                  <a:pt x="4700" y="2331"/>
                  <a:pt x="4683" y="2347"/>
                  <a:pt x="4679" y="2348"/>
                </a:cubicBezTo>
                <a:cubicBezTo>
                  <a:pt x="4649" y="2358"/>
                  <a:pt x="4617" y="2376"/>
                  <a:pt x="4607" y="2388"/>
                </a:cubicBezTo>
                <a:cubicBezTo>
                  <a:pt x="4604" y="2392"/>
                  <a:pt x="4549" y="2403"/>
                  <a:pt x="4528" y="2410"/>
                </a:cubicBezTo>
                <a:cubicBezTo>
                  <a:pt x="4411" y="2465"/>
                  <a:pt x="4311" y="2515"/>
                  <a:pt x="4157" y="2577"/>
                </a:cubicBezTo>
                <a:cubicBezTo>
                  <a:pt x="3625" y="2795"/>
                  <a:pt x="3131" y="3042"/>
                  <a:pt x="2690" y="3303"/>
                </a:cubicBezTo>
                <a:cubicBezTo>
                  <a:pt x="2672" y="3344"/>
                  <a:pt x="2642" y="3357"/>
                  <a:pt x="2613" y="3350"/>
                </a:cubicBezTo>
                <a:cubicBezTo>
                  <a:pt x="2141" y="3635"/>
                  <a:pt x="1733" y="3934"/>
                  <a:pt x="1422" y="4235"/>
                </a:cubicBezTo>
                <a:cubicBezTo>
                  <a:pt x="1369" y="4287"/>
                  <a:pt x="1323" y="4338"/>
                  <a:pt x="1276" y="4390"/>
                </a:cubicBezTo>
                <a:cubicBezTo>
                  <a:pt x="1216" y="4459"/>
                  <a:pt x="1157" y="4527"/>
                  <a:pt x="1104" y="4595"/>
                </a:cubicBezTo>
                <a:cubicBezTo>
                  <a:pt x="1087" y="4617"/>
                  <a:pt x="1069" y="4641"/>
                  <a:pt x="1051" y="4665"/>
                </a:cubicBezTo>
                <a:cubicBezTo>
                  <a:pt x="1021" y="4705"/>
                  <a:pt x="994" y="4744"/>
                  <a:pt x="967" y="4783"/>
                </a:cubicBezTo>
                <a:cubicBezTo>
                  <a:pt x="717" y="5165"/>
                  <a:pt x="481" y="5676"/>
                  <a:pt x="301" y="6205"/>
                </a:cubicBezTo>
                <a:cubicBezTo>
                  <a:pt x="315" y="6224"/>
                  <a:pt x="269" y="6383"/>
                  <a:pt x="190" y="6581"/>
                </a:cubicBezTo>
                <a:cubicBezTo>
                  <a:pt x="172" y="6623"/>
                  <a:pt x="158" y="6684"/>
                  <a:pt x="142" y="6735"/>
                </a:cubicBezTo>
                <a:cubicBezTo>
                  <a:pt x="76" y="6989"/>
                  <a:pt x="27" y="7237"/>
                  <a:pt x="0" y="7468"/>
                </a:cubicBezTo>
                <a:cubicBezTo>
                  <a:pt x="-2" y="7578"/>
                  <a:pt x="19" y="7671"/>
                  <a:pt x="88" y="7766"/>
                </a:cubicBezTo>
                <a:lnTo>
                  <a:pt x="127" y="7783"/>
                </a:lnTo>
                <a:cubicBezTo>
                  <a:pt x="217" y="7825"/>
                  <a:pt x="281" y="7883"/>
                  <a:pt x="281" y="7923"/>
                </a:cubicBezTo>
                <a:cubicBezTo>
                  <a:pt x="281" y="7948"/>
                  <a:pt x="315" y="7997"/>
                  <a:pt x="366" y="8056"/>
                </a:cubicBezTo>
                <a:cubicBezTo>
                  <a:pt x="436" y="8121"/>
                  <a:pt x="498" y="8178"/>
                  <a:pt x="597" y="8267"/>
                </a:cubicBezTo>
                <a:cubicBezTo>
                  <a:pt x="2024" y="9542"/>
                  <a:pt x="2323" y="9769"/>
                  <a:pt x="2420" y="9645"/>
                </a:cubicBezTo>
                <a:cubicBezTo>
                  <a:pt x="2441" y="9619"/>
                  <a:pt x="2458" y="9582"/>
                  <a:pt x="2474" y="9547"/>
                </a:cubicBezTo>
                <a:cubicBezTo>
                  <a:pt x="2481" y="9521"/>
                  <a:pt x="2487" y="9493"/>
                  <a:pt x="2487" y="9468"/>
                </a:cubicBezTo>
                <a:cubicBezTo>
                  <a:pt x="2487" y="9410"/>
                  <a:pt x="2508" y="9320"/>
                  <a:pt x="2534" y="9268"/>
                </a:cubicBezTo>
                <a:cubicBezTo>
                  <a:pt x="2559" y="9216"/>
                  <a:pt x="2581" y="9140"/>
                  <a:pt x="2581" y="9097"/>
                </a:cubicBezTo>
                <a:cubicBezTo>
                  <a:pt x="2582" y="9065"/>
                  <a:pt x="2604" y="9010"/>
                  <a:pt x="2632" y="8958"/>
                </a:cubicBezTo>
                <a:cubicBezTo>
                  <a:pt x="2634" y="8951"/>
                  <a:pt x="2636" y="8944"/>
                  <a:pt x="2639" y="8937"/>
                </a:cubicBezTo>
                <a:cubicBezTo>
                  <a:pt x="2706" y="8752"/>
                  <a:pt x="2779" y="8260"/>
                  <a:pt x="2801" y="7844"/>
                </a:cubicBezTo>
                <a:cubicBezTo>
                  <a:pt x="2824" y="7422"/>
                  <a:pt x="2874" y="7101"/>
                  <a:pt x="2915" y="7118"/>
                </a:cubicBezTo>
                <a:cubicBezTo>
                  <a:pt x="2991" y="7149"/>
                  <a:pt x="3001" y="7929"/>
                  <a:pt x="2957" y="10204"/>
                </a:cubicBezTo>
                <a:cubicBezTo>
                  <a:pt x="2957" y="10211"/>
                  <a:pt x="2957" y="10215"/>
                  <a:pt x="2957" y="10223"/>
                </a:cubicBezTo>
                <a:lnTo>
                  <a:pt x="2965" y="11179"/>
                </a:lnTo>
                <a:cubicBezTo>
                  <a:pt x="2967" y="11445"/>
                  <a:pt x="2968" y="11427"/>
                  <a:pt x="2970" y="11666"/>
                </a:cubicBezTo>
                <a:cubicBezTo>
                  <a:pt x="2975" y="11739"/>
                  <a:pt x="2980" y="11802"/>
                  <a:pt x="2987" y="11826"/>
                </a:cubicBezTo>
                <a:cubicBezTo>
                  <a:pt x="3018" y="11938"/>
                  <a:pt x="3025" y="12385"/>
                  <a:pt x="3001" y="12818"/>
                </a:cubicBezTo>
                <a:cubicBezTo>
                  <a:pt x="2992" y="12991"/>
                  <a:pt x="2989" y="13126"/>
                  <a:pt x="2987" y="13249"/>
                </a:cubicBezTo>
                <a:cubicBezTo>
                  <a:pt x="2988" y="13269"/>
                  <a:pt x="2988" y="13480"/>
                  <a:pt x="2989" y="13481"/>
                </a:cubicBezTo>
                <a:cubicBezTo>
                  <a:pt x="2992" y="13485"/>
                  <a:pt x="3034" y="13496"/>
                  <a:pt x="3082" y="13505"/>
                </a:cubicBezTo>
                <a:cubicBezTo>
                  <a:pt x="3130" y="13513"/>
                  <a:pt x="3170" y="13548"/>
                  <a:pt x="3170" y="13584"/>
                </a:cubicBezTo>
                <a:cubicBezTo>
                  <a:pt x="3170" y="13592"/>
                  <a:pt x="3199" y="13621"/>
                  <a:pt x="3213" y="13640"/>
                </a:cubicBezTo>
                <a:cubicBezTo>
                  <a:pt x="3585" y="13882"/>
                  <a:pt x="4351" y="14496"/>
                  <a:pt x="4770" y="14907"/>
                </a:cubicBezTo>
                <a:cubicBezTo>
                  <a:pt x="5087" y="15217"/>
                  <a:pt x="5247" y="15300"/>
                  <a:pt x="5535" y="15305"/>
                </a:cubicBezTo>
                <a:lnTo>
                  <a:pt x="5898" y="15311"/>
                </a:lnTo>
                <a:lnTo>
                  <a:pt x="5935" y="14194"/>
                </a:lnTo>
                <a:cubicBezTo>
                  <a:pt x="5956" y="13561"/>
                  <a:pt x="6003" y="13075"/>
                  <a:pt x="6044" y="13075"/>
                </a:cubicBezTo>
                <a:cubicBezTo>
                  <a:pt x="6084" y="13075"/>
                  <a:pt x="6276" y="13338"/>
                  <a:pt x="6470" y="13659"/>
                </a:cubicBezTo>
                <a:lnTo>
                  <a:pt x="6824" y="14243"/>
                </a:lnTo>
                <a:lnTo>
                  <a:pt x="6585" y="15002"/>
                </a:lnTo>
                <a:cubicBezTo>
                  <a:pt x="6504" y="15258"/>
                  <a:pt x="6479" y="15348"/>
                  <a:pt x="6434" y="15500"/>
                </a:cubicBezTo>
                <a:cubicBezTo>
                  <a:pt x="6436" y="15503"/>
                  <a:pt x="6443" y="15506"/>
                  <a:pt x="6444" y="15508"/>
                </a:cubicBezTo>
                <a:cubicBezTo>
                  <a:pt x="6476" y="15588"/>
                  <a:pt x="6114" y="16409"/>
                  <a:pt x="5877" y="16795"/>
                </a:cubicBezTo>
                <a:cubicBezTo>
                  <a:pt x="5501" y="17406"/>
                  <a:pt x="5087" y="17857"/>
                  <a:pt x="4693" y="18083"/>
                </a:cubicBezTo>
                <a:cubicBezTo>
                  <a:pt x="4443" y="18227"/>
                  <a:pt x="3930" y="18379"/>
                  <a:pt x="3694" y="18379"/>
                </a:cubicBezTo>
                <a:lnTo>
                  <a:pt x="3535" y="18379"/>
                </a:lnTo>
                <a:cubicBezTo>
                  <a:pt x="3524" y="18396"/>
                  <a:pt x="3511" y="18408"/>
                  <a:pt x="3502" y="18429"/>
                </a:cubicBezTo>
                <a:lnTo>
                  <a:pt x="3487" y="18586"/>
                </a:lnTo>
                <a:cubicBezTo>
                  <a:pt x="3476" y="18701"/>
                  <a:pt x="3471" y="18882"/>
                  <a:pt x="3477" y="18990"/>
                </a:cubicBezTo>
                <a:cubicBezTo>
                  <a:pt x="3481" y="19073"/>
                  <a:pt x="3486" y="19117"/>
                  <a:pt x="3501" y="19148"/>
                </a:cubicBezTo>
                <a:cubicBezTo>
                  <a:pt x="3538" y="19193"/>
                  <a:pt x="3587" y="19216"/>
                  <a:pt x="3646" y="19207"/>
                </a:cubicBezTo>
                <a:cubicBezTo>
                  <a:pt x="3836" y="19180"/>
                  <a:pt x="4131" y="19378"/>
                  <a:pt x="4082" y="19499"/>
                </a:cubicBezTo>
                <a:cubicBezTo>
                  <a:pt x="4059" y="19557"/>
                  <a:pt x="4393" y="19891"/>
                  <a:pt x="4824" y="20242"/>
                </a:cubicBezTo>
                <a:cubicBezTo>
                  <a:pt x="5255" y="20593"/>
                  <a:pt x="5788" y="21048"/>
                  <a:pt x="6008" y="21254"/>
                </a:cubicBezTo>
                <a:cubicBezTo>
                  <a:pt x="6276" y="21504"/>
                  <a:pt x="6391" y="21588"/>
                  <a:pt x="6585" y="21595"/>
                </a:cubicBezTo>
                <a:cubicBezTo>
                  <a:pt x="6649" y="21597"/>
                  <a:pt x="6723" y="21591"/>
                  <a:pt x="6813" y="21580"/>
                </a:cubicBezTo>
                <a:cubicBezTo>
                  <a:pt x="7293" y="21520"/>
                  <a:pt x="7470" y="21424"/>
                  <a:pt x="7909" y="20996"/>
                </a:cubicBezTo>
                <a:cubicBezTo>
                  <a:pt x="8273" y="20642"/>
                  <a:pt x="8519" y="20228"/>
                  <a:pt x="8965" y="19226"/>
                </a:cubicBezTo>
                <a:cubicBezTo>
                  <a:pt x="9387" y="18277"/>
                  <a:pt x="9586" y="17622"/>
                  <a:pt x="9900" y="16151"/>
                </a:cubicBezTo>
                <a:cubicBezTo>
                  <a:pt x="10299" y="14283"/>
                  <a:pt x="10186" y="14405"/>
                  <a:pt x="10984" y="14974"/>
                </a:cubicBezTo>
                <a:cubicBezTo>
                  <a:pt x="11459" y="15313"/>
                  <a:pt x="11690" y="15425"/>
                  <a:pt x="11743" y="15343"/>
                </a:cubicBezTo>
                <a:cubicBezTo>
                  <a:pt x="11785" y="15279"/>
                  <a:pt x="11862" y="15252"/>
                  <a:pt x="11915" y="15283"/>
                </a:cubicBezTo>
                <a:cubicBezTo>
                  <a:pt x="11968" y="15314"/>
                  <a:pt x="12030" y="15333"/>
                  <a:pt x="12054" y="15326"/>
                </a:cubicBezTo>
                <a:cubicBezTo>
                  <a:pt x="12078" y="15318"/>
                  <a:pt x="12148" y="15375"/>
                  <a:pt x="12209" y="15453"/>
                </a:cubicBezTo>
                <a:cubicBezTo>
                  <a:pt x="12299" y="15568"/>
                  <a:pt x="12395" y="15566"/>
                  <a:pt x="12712" y="15437"/>
                </a:cubicBezTo>
                <a:cubicBezTo>
                  <a:pt x="12927" y="15349"/>
                  <a:pt x="13192" y="15223"/>
                  <a:pt x="13302" y="15157"/>
                </a:cubicBezTo>
                <a:cubicBezTo>
                  <a:pt x="13412" y="15091"/>
                  <a:pt x="13502" y="15063"/>
                  <a:pt x="13502" y="15094"/>
                </a:cubicBezTo>
                <a:cubicBezTo>
                  <a:pt x="13502" y="15124"/>
                  <a:pt x="13583" y="15069"/>
                  <a:pt x="13681" y="14970"/>
                </a:cubicBezTo>
                <a:cubicBezTo>
                  <a:pt x="13779" y="14871"/>
                  <a:pt x="13892" y="14819"/>
                  <a:pt x="13931" y="14856"/>
                </a:cubicBezTo>
                <a:cubicBezTo>
                  <a:pt x="13970" y="14893"/>
                  <a:pt x="14024" y="14870"/>
                  <a:pt x="14051" y="14804"/>
                </a:cubicBezTo>
                <a:cubicBezTo>
                  <a:pt x="14078" y="14737"/>
                  <a:pt x="14141" y="14707"/>
                  <a:pt x="14193" y="14738"/>
                </a:cubicBezTo>
                <a:cubicBezTo>
                  <a:pt x="14246" y="14768"/>
                  <a:pt x="14309" y="14762"/>
                  <a:pt x="14334" y="14724"/>
                </a:cubicBezTo>
                <a:cubicBezTo>
                  <a:pt x="14359" y="14686"/>
                  <a:pt x="14582" y="14570"/>
                  <a:pt x="14831" y="14466"/>
                </a:cubicBezTo>
                <a:cubicBezTo>
                  <a:pt x="16868" y="13616"/>
                  <a:pt x="17389" y="13404"/>
                  <a:pt x="17524" y="13224"/>
                </a:cubicBezTo>
                <a:cubicBezTo>
                  <a:pt x="17547" y="13170"/>
                  <a:pt x="17565" y="13106"/>
                  <a:pt x="17573" y="13037"/>
                </a:cubicBezTo>
                <a:cubicBezTo>
                  <a:pt x="17576" y="13012"/>
                  <a:pt x="17576" y="12988"/>
                  <a:pt x="17577" y="12964"/>
                </a:cubicBezTo>
                <a:cubicBezTo>
                  <a:pt x="17574" y="12611"/>
                  <a:pt x="17356" y="12299"/>
                  <a:pt x="16814" y="11875"/>
                </a:cubicBezTo>
                <a:cubicBezTo>
                  <a:pt x="16574" y="11687"/>
                  <a:pt x="16302" y="11458"/>
                  <a:pt x="16210" y="11366"/>
                </a:cubicBezTo>
                <a:cubicBezTo>
                  <a:pt x="16154" y="11309"/>
                  <a:pt x="16125" y="11271"/>
                  <a:pt x="16107" y="11235"/>
                </a:cubicBezTo>
                <a:lnTo>
                  <a:pt x="16103" y="11232"/>
                </a:lnTo>
                <a:lnTo>
                  <a:pt x="16103" y="11231"/>
                </a:lnTo>
                <a:cubicBezTo>
                  <a:pt x="16075" y="11169"/>
                  <a:pt x="16096" y="11114"/>
                  <a:pt x="16168" y="10991"/>
                </a:cubicBezTo>
                <a:cubicBezTo>
                  <a:pt x="16236" y="10877"/>
                  <a:pt x="16340" y="10782"/>
                  <a:pt x="16402" y="10782"/>
                </a:cubicBezTo>
                <a:cubicBezTo>
                  <a:pt x="16617" y="10782"/>
                  <a:pt x="17061" y="10206"/>
                  <a:pt x="17144" y="9817"/>
                </a:cubicBezTo>
                <a:cubicBezTo>
                  <a:pt x="17189" y="9607"/>
                  <a:pt x="17231" y="9027"/>
                  <a:pt x="17238" y="8526"/>
                </a:cubicBezTo>
                <a:lnTo>
                  <a:pt x="17250" y="7615"/>
                </a:lnTo>
                <a:lnTo>
                  <a:pt x="16872" y="7270"/>
                </a:lnTo>
                <a:cubicBezTo>
                  <a:pt x="16369" y="6809"/>
                  <a:pt x="16366" y="6800"/>
                  <a:pt x="16625" y="6594"/>
                </a:cubicBezTo>
                <a:cubicBezTo>
                  <a:pt x="16824" y="6436"/>
                  <a:pt x="16850" y="6359"/>
                  <a:pt x="16850" y="5934"/>
                </a:cubicBezTo>
                <a:cubicBezTo>
                  <a:pt x="16850" y="5669"/>
                  <a:pt x="16870" y="5421"/>
                  <a:pt x="16895" y="5382"/>
                </a:cubicBezTo>
                <a:cubicBezTo>
                  <a:pt x="16920" y="5344"/>
                  <a:pt x="17190" y="5519"/>
                  <a:pt x="17495" y="5771"/>
                </a:cubicBezTo>
                <a:cubicBezTo>
                  <a:pt x="17800" y="6024"/>
                  <a:pt x="18100" y="6270"/>
                  <a:pt x="18160" y="6316"/>
                </a:cubicBezTo>
                <a:cubicBezTo>
                  <a:pt x="18426" y="6524"/>
                  <a:pt x="19279" y="6868"/>
                  <a:pt x="19526" y="6867"/>
                </a:cubicBezTo>
                <a:cubicBezTo>
                  <a:pt x="19675" y="6867"/>
                  <a:pt x="19890" y="6791"/>
                  <a:pt x="20005" y="6699"/>
                </a:cubicBezTo>
                <a:cubicBezTo>
                  <a:pt x="20120" y="6607"/>
                  <a:pt x="20251" y="6532"/>
                  <a:pt x="20297" y="6531"/>
                </a:cubicBezTo>
                <a:cubicBezTo>
                  <a:pt x="20423" y="6531"/>
                  <a:pt x="21035" y="6033"/>
                  <a:pt x="21299" y="5715"/>
                </a:cubicBezTo>
                <a:cubicBezTo>
                  <a:pt x="21598" y="5355"/>
                  <a:pt x="21586" y="5333"/>
                  <a:pt x="20560" y="4345"/>
                </a:cubicBezTo>
                <a:cubicBezTo>
                  <a:pt x="20133" y="3933"/>
                  <a:pt x="19645" y="3459"/>
                  <a:pt x="19428" y="3246"/>
                </a:cubicBezTo>
                <a:cubicBezTo>
                  <a:pt x="19361" y="3193"/>
                  <a:pt x="19307" y="3154"/>
                  <a:pt x="19298" y="3159"/>
                </a:cubicBezTo>
                <a:cubicBezTo>
                  <a:pt x="19275" y="3173"/>
                  <a:pt x="19221" y="3129"/>
                  <a:pt x="19180" y="3061"/>
                </a:cubicBezTo>
                <a:cubicBezTo>
                  <a:pt x="19149" y="3011"/>
                  <a:pt x="19103" y="2963"/>
                  <a:pt x="19061" y="2919"/>
                </a:cubicBezTo>
                <a:cubicBezTo>
                  <a:pt x="18927" y="2833"/>
                  <a:pt x="18868" y="2884"/>
                  <a:pt x="18749" y="3080"/>
                </a:cubicBezTo>
                <a:cubicBezTo>
                  <a:pt x="18661" y="3226"/>
                  <a:pt x="18559" y="3291"/>
                  <a:pt x="18486" y="3247"/>
                </a:cubicBezTo>
                <a:cubicBezTo>
                  <a:pt x="18383" y="3187"/>
                  <a:pt x="18396" y="3119"/>
                  <a:pt x="18578" y="2758"/>
                </a:cubicBezTo>
                <a:cubicBezTo>
                  <a:pt x="18876" y="2169"/>
                  <a:pt x="18910" y="1973"/>
                  <a:pt x="18739" y="1832"/>
                </a:cubicBezTo>
                <a:cubicBezTo>
                  <a:pt x="18660" y="1768"/>
                  <a:pt x="18596" y="1751"/>
                  <a:pt x="18596" y="1793"/>
                </a:cubicBezTo>
                <a:cubicBezTo>
                  <a:pt x="18596" y="1836"/>
                  <a:pt x="18538" y="1799"/>
                  <a:pt x="18468" y="1712"/>
                </a:cubicBezTo>
                <a:cubicBezTo>
                  <a:pt x="18398" y="1625"/>
                  <a:pt x="18227" y="1458"/>
                  <a:pt x="18087" y="1341"/>
                </a:cubicBezTo>
                <a:cubicBezTo>
                  <a:pt x="17946" y="1224"/>
                  <a:pt x="17668" y="964"/>
                  <a:pt x="17468" y="763"/>
                </a:cubicBezTo>
                <a:cubicBezTo>
                  <a:pt x="17268" y="562"/>
                  <a:pt x="17014" y="345"/>
                  <a:pt x="16904" y="281"/>
                </a:cubicBezTo>
                <a:cubicBezTo>
                  <a:pt x="16882" y="268"/>
                  <a:pt x="16867" y="248"/>
                  <a:pt x="16847" y="232"/>
                </a:cubicBezTo>
                <a:cubicBezTo>
                  <a:pt x="16843" y="231"/>
                  <a:pt x="16839" y="230"/>
                  <a:pt x="16837" y="223"/>
                </a:cubicBezTo>
                <a:cubicBezTo>
                  <a:pt x="16787" y="181"/>
                  <a:pt x="16741" y="137"/>
                  <a:pt x="16720" y="93"/>
                </a:cubicBezTo>
                <a:cubicBezTo>
                  <a:pt x="16720" y="92"/>
                  <a:pt x="16720" y="92"/>
                  <a:pt x="16720" y="91"/>
                </a:cubicBezTo>
                <a:cubicBezTo>
                  <a:pt x="16705" y="34"/>
                  <a:pt x="16684" y="5"/>
                  <a:pt x="16622" y="1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270000" dist="391286" dir="5400000">
              <a:srgbClr val="000000">
                <a:alpha val="8366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9A9A9"/>
            </a:gs>
            <a:gs pos="100000">
              <a:srgbClr val="FFFF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pic>
        <p:nvPicPr>
          <p:cNvPr id="786" name="problem-solving-labyrinth-concept-illustration_114360-2180.jpg.avif" descr="problem-solving-labyrinth-concept-illustration_114360-2180.jpg.avif"/>
          <p:cNvPicPr>
            <a:picLocks noChangeAspect="1"/>
          </p:cNvPicPr>
          <p:nvPr/>
        </p:nvPicPr>
        <p:blipFill>
          <a:blip r:embed="rId2">
            <a:extLst/>
          </a:blip>
          <a:srcRect l="17472" t="17571" r="10418" b="16981"/>
          <a:stretch>
            <a:fillRect/>
          </a:stretch>
        </p:blipFill>
        <p:spPr>
          <a:xfrm>
            <a:off x="1430568" y="-15840557"/>
            <a:ext cx="5732861" cy="520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2437" y="0"/>
                </a:moveTo>
                <a:cubicBezTo>
                  <a:pt x="2404" y="-1"/>
                  <a:pt x="2386" y="9"/>
                  <a:pt x="2358" y="11"/>
                </a:cubicBezTo>
                <a:cubicBezTo>
                  <a:pt x="2245" y="25"/>
                  <a:pt x="2165" y="61"/>
                  <a:pt x="2165" y="138"/>
                </a:cubicBezTo>
                <a:cubicBezTo>
                  <a:pt x="2165" y="211"/>
                  <a:pt x="2108" y="302"/>
                  <a:pt x="2037" y="354"/>
                </a:cubicBezTo>
                <a:cubicBezTo>
                  <a:pt x="2020" y="374"/>
                  <a:pt x="2007" y="396"/>
                  <a:pt x="1989" y="413"/>
                </a:cubicBezTo>
                <a:cubicBezTo>
                  <a:pt x="1964" y="437"/>
                  <a:pt x="1951" y="468"/>
                  <a:pt x="1933" y="496"/>
                </a:cubicBezTo>
                <a:cubicBezTo>
                  <a:pt x="1907" y="582"/>
                  <a:pt x="1906" y="710"/>
                  <a:pt x="1930" y="939"/>
                </a:cubicBezTo>
                <a:cubicBezTo>
                  <a:pt x="1943" y="1052"/>
                  <a:pt x="1960" y="1262"/>
                  <a:pt x="1977" y="1438"/>
                </a:cubicBezTo>
                <a:cubicBezTo>
                  <a:pt x="1984" y="1464"/>
                  <a:pt x="1987" y="1482"/>
                  <a:pt x="1995" y="1509"/>
                </a:cubicBezTo>
                <a:cubicBezTo>
                  <a:pt x="2040" y="1666"/>
                  <a:pt x="2077" y="2026"/>
                  <a:pt x="2077" y="2311"/>
                </a:cubicBezTo>
                <a:cubicBezTo>
                  <a:pt x="2077" y="2387"/>
                  <a:pt x="2075" y="2440"/>
                  <a:pt x="2073" y="2497"/>
                </a:cubicBezTo>
                <a:lnTo>
                  <a:pt x="2098" y="2804"/>
                </a:lnTo>
                <a:lnTo>
                  <a:pt x="1781" y="3069"/>
                </a:lnTo>
                <a:cubicBezTo>
                  <a:pt x="1607" y="3215"/>
                  <a:pt x="1404" y="3336"/>
                  <a:pt x="1331" y="3336"/>
                </a:cubicBezTo>
                <a:cubicBezTo>
                  <a:pt x="1258" y="3336"/>
                  <a:pt x="1111" y="3458"/>
                  <a:pt x="1005" y="3606"/>
                </a:cubicBezTo>
                <a:cubicBezTo>
                  <a:pt x="985" y="3638"/>
                  <a:pt x="963" y="3668"/>
                  <a:pt x="945" y="3703"/>
                </a:cubicBezTo>
                <a:cubicBezTo>
                  <a:pt x="925" y="3743"/>
                  <a:pt x="910" y="3785"/>
                  <a:pt x="894" y="3829"/>
                </a:cubicBezTo>
                <a:cubicBezTo>
                  <a:pt x="800" y="4131"/>
                  <a:pt x="862" y="4602"/>
                  <a:pt x="1110" y="5781"/>
                </a:cubicBezTo>
                <a:cubicBezTo>
                  <a:pt x="1280" y="6595"/>
                  <a:pt x="1291" y="6768"/>
                  <a:pt x="1199" y="7466"/>
                </a:cubicBezTo>
                <a:cubicBezTo>
                  <a:pt x="1195" y="7506"/>
                  <a:pt x="1188" y="7559"/>
                  <a:pt x="1183" y="7601"/>
                </a:cubicBezTo>
                <a:cubicBezTo>
                  <a:pt x="1182" y="7610"/>
                  <a:pt x="1181" y="7625"/>
                  <a:pt x="1180" y="7634"/>
                </a:cubicBezTo>
                <a:cubicBezTo>
                  <a:pt x="1115" y="8127"/>
                  <a:pt x="1054" y="8944"/>
                  <a:pt x="1044" y="9474"/>
                </a:cubicBezTo>
                <a:cubicBezTo>
                  <a:pt x="1042" y="9564"/>
                  <a:pt x="1026" y="9749"/>
                  <a:pt x="1020" y="9868"/>
                </a:cubicBezTo>
                <a:lnTo>
                  <a:pt x="1051" y="9866"/>
                </a:lnTo>
                <a:lnTo>
                  <a:pt x="1020" y="10211"/>
                </a:lnTo>
                <a:cubicBezTo>
                  <a:pt x="1011" y="10314"/>
                  <a:pt x="995" y="10411"/>
                  <a:pt x="979" y="10493"/>
                </a:cubicBezTo>
                <a:cubicBezTo>
                  <a:pt x="859" y="12043"/>
                  <a:pt x="584" y="14454"/>
                  <a:pt x="432" y="15105"/>
                </a:cubicBezTo>
                <a:cubicBezTo>
                  <a:pt x="361" y="15412"/>
                  <a:pt x="258" y="16038"/>
                  <a:pt x="205" y="16497"/>
                </a:cubicBezTo>
                <a:cubicBezTo>
                  <a:pt x="117" y="17252"/>
                  <a:pt x="24" y="19136"/>
                  <a:pt x="0" y="20232"/>
                </a:cubicBezTo>
                <a:cubicBezTo>
                  <a:pt x="6" y="20552"/>
                  <a:pt x="8" y="21035"/>
                  <a:pt x="16" y="21064"/>
                </a:cubicBezTo>
                <a:cubicBezTo>
                  <a:pt x="18" y="21069"/>
                  <a:pt x="17" y="21089"/>
                  <a:pt x="18" y="21096"/>
                </a:cubicBezTo>
                <a:cubicBezTo>
                  <a:pt x="41" y="21160"/>
                  <a:pt x="51" y="21277"/>
                  <a:pt x="39" y="21384"/>
                </a:cubicBezTo>
                <a:cubicBezTo>
                  <a:pt x="35" y="21416"/>
                  <a:pt x="38" y="21435"/>
                  <a:pt x="39" y="21458"/>
                </a:cubicBezTo>
                <a:cubicBezTo>
                  <a:pt x="46" y="21485"/>
                  <a:pt x="52" y="21512"/>
                  <a:pt x="61" y="21532"/>
                </a:cubicBezTo>
                <a:cubicBezTo>
                  <a:pt x="80" y="21555"/>
                  <a:pt x="116" y="21569"/>
                  <a:pt x="166" y="21580"/>
                </a:cubicBezTo>
                <a:cubicBezTo>
                  <a:pt x="193" y="21585"/>
                  <a:pt x="218" y="21591"/>
                  <a:pt x="257" y="21593"/>
                </a:cubicBezTo>
                <a:cubicBezTo>
                  <a:pt x="284" y="21596"/>
                  <a:pt x="336" y="21595"/>
                  <a:pt x="371" y="21596"/>
                </a:cubicBezTo>
                <a:cubicBezTo>
                  <a:pt x="443" y="21598"/>
                  <a:pt x="515" y="21599"/>
                  <a:pt x="622" y="21598"/>
                </a:cubicBezTo>
                <a:cubicBezTo>
                  <a:pt x="831" y="21596"/>
                  <a:pt x="926" y="21588"/>
                  <a:pt x="1003" y="21577"/>
                </a:cubicBezTo>
                <a:cubicBezTo>
                  <a:pt x="1043" y="21570"/>
                  <a:pt x="1077" y="21562"/>
                  <a:pt x="1104" y="21554"/>
                </a:cubicBezTo>
                <a:cubicBezTo>
                  <a:pt x="1123" y="21535"/>
                  <a:pt x="1115" y="21513"/>
                  <a:pt x="1063" y="21476"/>
                </a:cubicBezTo>
                <a:cubicBezTo>
                  <a:pt x="934" y="21385"/>
                  <a:pt x="838" y="21326"/>
                  <a:pt x="769" y="21259"/>
                </a:cubicBezTo>
                <a:cubicBezTo>
                  <a:pt x="736" y="21239"/>
                  <a:pt x="698" y="21218"/>
                  <a:pt x="688" y="21201"/>
                </a:cubicBezTo>
                <a:cubicBezTo>
                  <a:pt x="687" y="21200"/>
                  <a:pt x="688" y="21200"/>
                  <a:pt x="688" y="21199"/>
                </a:cubicBezTo>
                <a:lnTo>
                  <a:pt x="580" y="21117"/>
                </a:lnTo>
                <a:lnTo>
                  <a:pt x="659" y="20703"/>
                </a:lnTo>
                <a:cubicBezTo>
                  <a:pt x="696" y="20370"/>
                  <a:pt x="809" y="19836"/>
                  <a:pt x="1000" y="18888"/>
                </a:cubicBezTo>
                <a:cubicBezTo>
                  <a:pt x="1529" y="16269"/>
                  <a:pt x="2069" y="13863"/>
                  <a:pt x="2186" y="13613"/>
                </a:cubicBezTo>
                <a:cubicBezTo>
                  <a:pt x="2385" y="13187"/>
                  <a:pt x="2461" y="13699"/>
                  <a:pt x="2529" y="15926"/>
                </a:cubicBezTo>
                <a:cubicBezTo>
                  <a:pt x="2572" y="17372"/>
                  <a:pt x="2697" y="18897"/>
                  <a:pt x="2831" y="19919"/>
                </a:cubicBezTo>
                <a:cubicBezTo>
                  <a:pt x="2909" y="20452"/>
                  <a:pt x="2990" y="20897"/>
                  <a:pt x="3037" y="21005"/>
                </a:cubicBezTo>
                <a:cubicBezTo>
                  <a:pt x="3043" y="21016"/>
                  <a:pt x="3050" y="21046"/>
                  <a:pt x="3056" y="21053"/>
                </a:cubicBezTo>
                <a:cubicBezTo>
                  <a:pt x="3074" y="21073"/>
                  <a:pt x="3089" y="21113"/>
                  <a:pt x="3103" y="21152"/>
                </a:cubicBezTo>
                <a:cubicBezTo>
                  <a:pt x="3108" y="21166"/>
                  <a:pt x="3115" y="21172"/>
                  <a:pt x="3119" y="21188"/>
                </a:cubicBezTo>
                <a:cubicBezTo>
                  <a:pt x="3119" y="21188"/>
                  <a:pt x="3119" y="21189"/>
                  <a:pt x="3119" y="21189"/>
                </a:cubicBezTo>
                <a:cubicBezTo>
                  <a:pt x="3136" y="21249"/>
                  <a:pt x="3146" y="21317"/>
                  <a:pt x="3146" y="21379"/>
                </a:cubicBezTo>
                <a:cubicBezTo>
                  <a:pt x="3146" y="21424"/>
                  <a:pt x="3149" y="21461"/>
                  <a:pt x="3160" y="21489"/>
                </a:cubicBezTo>
                <a:cubicBezTo>
                  <a:pt x="3192" y="21575"/>
                  <a:pt x="3296" y="21594"/>
                  <a:pt x="3620" y="21596"/>
                </a:cubicBezTo>
                <a:lnTo>
                  <a:pt x="3949" y="21595"/>
                </a:lnTo>
                <a:cubicBezTo>
                  <a:pt x="4210" y="21593"/>
                  <a:pt x="4295" y="21586"/>
                  <a:pt x="4381" y="21578"/>
                </a:cubicBezTo>
                <a:cubicBezTo>
                  <a:pt x="4382" y="21578"/>
                  <a:pt x="4382" y="21578"/>
                  <a:pt x="4383" y="21578"/>
                </a:cubicBezTo>
                <a:cubicBezTo>
                  <a:pt x="4470" y="21565"/>
                  <a:pt x="4508" y="21546"/>
                  <a:pt x="4517" y="21524"/>
                </a:cubicBezTo>
                <a:cubicBezTo>
                  <a:pt x="4506" y="21511"/>
                  <a:pt x="4496" y="21499"/>
                  <a:pt x="4468" y="21483"/>
                </a:cubicBezTo>
                <a:cubicBezTo>
                  <a:pt x="4442" y="21470"/>
                  <a:pt x="4429" y="21462"/>
                  <a:pt x="4395" y="21446"/>
                </a:cubicBezTo>
                <a:cubicBezTo>
                  <a:pt x="4348" y="21425"/>
                  <a:pt x="4327" y="21412"/>
                  <a:pt x="4290" y="21394"/>
                </a:cubicBezTo>
                <a:cubicBezTo>
                  <a:pt x="4203" y="21377"/>
                  <a:pt x="4061" y="21324"/>
                  <a:pt x="3931" y="21250"/>
                </a:cubicBezTo>
                <a:lnTo>
                  <a:pt x="3795" y="21173"/>
                </a:lnTo>
                <a:lnTo>
                  <a:pt x="3681" y="21124"/>
                </a:lnTo>
                <a:lnTo>
                  <a:pt x="3681" y="21109"/>
                </a:lnTo>
                <a:lnTo>
                  <a:pt x="3656" y="21094"/>
                </a:lnTo>
                <a:lnTo>
                  <a:pt x="3681" y="20035"/>
                </a:lnTo>
                <a:lnTo>
                  <a:pt x="3681" y="19776"/>
                </a:lnTo>
                <a:cubicBezTo>
                  <a:pt x="3681" y="19291"/>
                  <a:pt x="3688" y="18956"/>
                  <a:pt x="3713" y="18707"/>
                </a:cubicBezTo>
                <a:lnTo>
                  <a:pt x="3719" y="18476"/>
                </a:lnTo>
                <a:cubicBezTo>
                  <a:pt x="3793" y="15422"/>
                  <a:pt x="4040" y="10680"/>
                  <a:pt x="4178" y="9496"/>
                </a:cubicBezTo>
                <a:cubicBezTo>
                  <a:pt x="4144" y="9456"/>
                  <a:pt x="4137" y="9424"/>
                  <a:pt x="4191" y="9395"/>
                </a:cubicBezTo>
                <a:cubicBezTo>
                  <a:pt x="4198" y="9345"/>
                  <a:pt x="4206" y="9257"/>
                  <a:pt x="4212" y="9229"/>
                </a:cubicBezTo>
                <a:cubicBezTo>
                  <a:pt x="4233" y="9136"/>
                  <a:pt x="4261" y="8940"/>
                  <a:pt x="4289" y="8748"/>
                </a:cubicBezTo>
                <a:cubicBezTo>
                  <a:pt x="4359" y="8011"/>
                  <a:pt x="4436" y="7335"/>
                  <a:pt x="4492" y="6985"/>
                </a:cubicBezTo>
                <a:lnTo>
                  <a:pt x="4528" y="6629"/>
                </a:lnTo>
                <a:lnTo>
                  <a:pt x="4595" y="6634"/>
                </a:lnTo>
                <a:cubicBezTo>
                  <a:pt x="4609" y="6630"/>
                  <a:pt x="4633" y="6638"/>
                  <a:pt x="4652" y="6639"/>
                </a:cubicBezTo>
                <a:lnTo>
                  <a:pt x="4891" y="6657"/>
                </a:lnTo>
                <a:cubicBezTo>
                  <a:pt x="5024" y="6668"/>
                  <a:pt x="5127" y="6662"/>
                  <a:pt x="5208" y="6637"/>
                </a:cubicBezTo>
                <a:cubicBezTo>
                  <a:pt x="5287" y="6596"/>
                  <a:pt x="5352" y="6531"/>
                  <a:pt x="5406" y="6453"/>
                </a:cubicBezTo>
                <a:cubicBezTo>
                  <a:pt x="5478" y="6300"/>
                  <a:pt x="5498" y="6070"/>
                  <a:pt x="5452" y="5847"/>
                </a:cubicBezTo>
                <a:cubicBezTo>
                  <a:pt x="5439" y="5810"/>
                  <a:pt x="5428" y="5776"/>
                  <a:pt x="5410" y="5733"/>
                </a:cubicBezTo>
                <a:cubicBezTo>
                  <a:pt x="5377" y="5652"/>
                  <a:pt x="5360" y="5587"/>
                  <a:pt x="5337" y="5514"/>
                </a:cubicBezTo>
                <a:cubicBezTo>
                  <a:pt x="5283" y="5390"/>
                  <a:pt x="5236" y="5229"/>
                  <a:pt x="5226" y="5120"/>
                </a:cubicBezTo>
                <a:cubicBezTo>
                  <a:pt x="5206" y="4891"/>
                  <a:pt x="5072" y="4658"/>
                  <a:pt x="4970" y="4651"/>
                </a:cubicBezTo>
                <a:cubicBezTo>
                  <a:pt x="4956" y="4650"/>
                  <a:pt x="4943" y="4652"/>
                  <a:pt x="4930" y="4661"/>
                </a:cubicBezTo>
                <a:cubicBezTo>
                  <a:pt x="4822" y="4734"/>
                  <a:pt x="4688" y="4503"/>
                  <a:pt x="4579" y="4051"/>
                </a:cubicBezTo>
                <a:cubicBezTo>
                  <a:pt x="4527" y="3838"/>
                  <a:pt x="4436" y="3664"/>
                  <a:pt x="4323" y="3540"/>
                </a:cubicBezTo>
                <a:cubicBezTo>
                  <a:pt x="4219" y="3460"/>
                  <a:pt x="4089" y="3391"/>
                  <a:pt x="3933" y="3341"/>
                </a:cubicBezTo>
                <a:cubicBezTo>
                  <a:pt x="3924" y="3340"/>
                  <a:pt x="3916" y="3334"/>
                  <a:pt x="3907" y="3334"/>
                </a:cubicBezTo>
                <a:cubicBezTo>
                  <a:pt x="3808" y="3334"/>
                  <a:pt x="3611" y="3268"/>
                  <a:pt x="3471" y="3188"/>
                </a:cubicBezTo>
                <a:cubicBezTo>
                  <a:pt x="3330" y="3107"/>
                  <a:pt x="3162" y="3041"/>
                  <a:pt x="3097" y="3041"/>
                </a:cubicBezTo>
                <a:cubicBezTo>
                  <a:pt x="2871" y="3041"/>
                  <a:pt x="2869" y="2844"/>
                  <a:pt x="3094" y="2749"/>
                </a:cubicBezTo>
                <a:cubicBezTo>
                  <a:pt x="3196" y="2707"/>
                  <a:pt x="3285" y="2652"/>
                  <a:pt x="3361" y="2586"/>
                </a:cubicBezTo>
                <a:cubicBezTo>
                  <a:pt x="3412" y="2536"/>
                  <a:pt x="3459" y="2483"/>
                  <a:pt x="3504" y="2430"/>
                </a:cubicBezTo>
                <a:cubicBezTo>
                  <a:pt x="3650" y="2227"/>
                  <a:pt x="3725" y="1954"/>
                  <a:pt x="3729" y="1600"/>
                </a:cubicBezTo>
                <a:cubicBezTo>
                  <a:pt x="3731" y="1436"/>
                  <a:pt x="3743" y="1312"/>
                  <a:pt x="3762" y="1207"/>
                </a:cubicBezTo>
                <a:cubicBezTo>
                  <a:pt x="3749" y="1172"/>
                  <a:pt x="3766" y="1123"/>
                  <a:pt x="3797" y="1069"/>
                </a:cubicBezTo>
                <a:cubicBezTo>
                  <a:pt x="3817" y="1013"/>
                  <a:pt x="3840" y="967"/>
                  <a:pt x="3870" y="942"/>
                </a:cubicBezTo>
                <a:cubicBezTo>
                  <a:pt x="4045" y="797"/>
                  <a:pt x="4134" y="526"/>
                  <a:pt x="4069" y="338"/>
                </a:cubicBezTo>
                <a:cubicBezTo>
                  <a:pt x="4066" y="329"/>
                  <a:pt x="4061" y="324"/>
                  <a:pt x="4057" y="316"/>
                </a:cubicBezTo>
                <a:cubicBezTo>
                  <a:pt x="4012" y="265"/>
                  <a:pt x="3933" y="254"/>
                  <a:pt x="3765" y="268"/>
                </a:cubicBezTo>
                <a:cubicBezTo>
                  <a:pt x="3621" y="280"/>
                  <a:pt x="3388" y="239"/>
                  <a:pt x="3190" y="179"/>
                </a:cubicBezTo>
                <a:cubicBezTo>
                  <a:pt x="3149" y="168"/>
                  <a:pt x="3106" y="163"/>
                  <a:pt x="3068" y="148"/>
                </a:cubicBezTo>
                <a:cubicBezTo>
                  <a:pt x="2946" y="100"/>
                  <a:pt x="2830" y="64"/>
                  <a:pt x="2723" y="39"/>
                </a:cubicBezTo>
                <a:cubicBezTo>
                  <a:pt x="2721" y="39"/>
                  <a:pt x="2719" y="38"/>
                  <a:pt x="2717" y="38"/>
                </a:cubicBezTo>
                <a:cubicBezTo>
                  <a:pt x="2612" y="13"/>
                  <a:pt x="2518" y="1"/>
                  <a:pt x="2437" y="0"/>
                </a:cubicBezTo>
                <a:close/>
                <a:moveTo>
                  <a:pt x="6644" y="290"/>
                </a:moveTo>
                <a:lnTo>
                  <a:pt x="6623" y="608"/>
                </a:lnTo>
                <a:lnTo>
                  <a:pt x="6623" y="669"/>
                </a:lnTo>
                <a:cubicBezTo>
                  <a:pt x="6623" y="877"/>
                  <a:pt x="6598" y="1451"/>
                  <a:pt x="6566" y="1946"/>
                </a:cubicBezTo>
                <a:cubicBezTo>
                  <a:pt x="6553" y="2146"/>
                  <a:pt x="6544" y="2294"/>
                  <a:pt x="6539" y="2415"/>
                </a:cubicBezTo>
                <a:cubicBezTo>
                  <a:pt x="6540" y="2444"/>
                  <a:pt x="6537" y="2495"/>
                  <a:pt x="6539" y="2520"/>
                </a:cubicBezTo>
                <a:cubicBezTo>
                  <a:pt x="6551" y="2702"/>
                  <a:pt x="6582" y="2788"/>
                  <a:pt x="6635" y="2833"/>
                </a:cubicBezTo>
                <a:cubicBezTo>
                  <a:pt x="6651" y="2837"/>
                  <a:pt x="6664" y="2843"/>
                  <a:pt x="6686" y="2843"/>
                </a:cubicBezTo>
                <a:cubicBezTo>
                  <a:pt x="6848" y="2843"/>
                  <a:pt x="6869" y="2756"/>
                  <a:pt x="6923" y="1840"/>
                </a:cubicBezTo>
                <a:cubicBezTo>
                  <a:pt x="6935" y="1640"/>
                  <a:pt x="6952" y="1474"/>
                  <a:pt x="6968" y="1310"/>
                </a:cubicBezTo>
                <a:cubicBezTo>
                  <a:pt x="6967" y="1234"/>
                  <a:pt x="6975" y="1169"/>
                  <a:pt x="6986" y="1110"/>
                </a:cubicBezTo>
                <a:cubicBezTo>
                  <a:pt x="6993" y="1054"/>
                  <a:pt x="6999" y="1054"/>
                  <a:pt x="7006" y="1010"/>
                </a:cubicBezTo>
                <a:cubicBezTo>
                  <a:pt x="7006" y="1009"/>
                  <a:pt x="7006" y="1007"/>
                  <a:pt x="7006" y="1006"/>
                </a:cubicBezTo>
                <a:cubicBezTo>
                  <a:pt x="7006" y="999"/>
                  <a:pt x="7007" y="982"/>
                  <a:pt x="7007" y="978"/>
                </a:cubicBezTo>
                <a:lnTo>
                  <a:pt x="7025" y="733"/>
                </a:lnTo>
                <a:lnTo>
                  <a:pt x="7493" y="733"/>
                </a:lnTo>
                <a:cubicBezTo>
                  <a:pt x="7798" y="724"/>
                  <a:pt x="8257" y="717"/>
                  <a:pt x="8831" y="712"/>
                </a:cubicBezTo>
                <a:cubicBezTo>
                  <a:pt x="9655" y="695"/>
                  <a:pt x="10736" y="691"/>
                  <a:pt x="12564" y="689"/>
                </a:cubicBezTo>
                <a:cubicBezTo>
                  <a:pt x="15080" y="685"/>
                  <a:pt x="16483" y="698"/>
                  <a:pt x="17271" y="728"/>
                </a:cubicBezTo>
                <a:lnTo>
                  <a:pt x="18258" y="733"/>
                </a:lnTo>
                <a:lnTo>
                  <a:pt x="18250" y="1395"/>
                </a:lnTo>
                <a:lnTo>
                  <a:pt x="18243" y="2059"/>
                </a:lnTo>
                <a:lnTo>
                  <a:pt x="19003" y="2059"/>
                </a:lnTo>
                <a:lnTo>
                  <a:pt x="19025" y="2059"/>
                </a:lnTo>
                <a:cubicBezTo>
                  <a:pt x="19033" y="2059"/>
                  <a:pt x="19039" y="2061"/>
                  <a:pt x="19047" y="2061"/>
                </a:cubicBezTo>
                <a:cubicBezTo>
                  <a:pt x="19457" y="2062"/>
                  <a:pt x="19805" y="2078"/>
                  <a:pt x="19825" y="2100"/>
                </a:cubicBezTo>
                <a:cubicBezTo>
                  <a:pt x="19826" y="2101"/>
                  <a:pt x="19825" y="2119"/>
                  <a:pt x="19825" y="2123"/>
                </a:cubicBezTo>
                <a:cubicBezTo>
                  <a:pt x="19829" y="2126"/>
                  <a:pt x="19843" y="2129"/>
                  <a:pt x="19844" y="2132"/>
                </a:cubicBezTo>
                <a:cubicBezTo>
                  <a:pt x="19845" y="2132"/>
                  <a:pt x="19847" y="2131"/>
                  <a:pt x="19847" y="2132"/>
                </a:cubicBezTo>
                <a:cubicBezTo>
                  <a:pt x="19851" y="2139"/>
                  <a:pt x="19846" y="2278"/>
                  <a:pt x="19847" y="2331"/>
                </a:cubicBezTo>
                <a:cubicBezTo>
                  <a:pt x="19850" y="2427"/>
                  <a:pt x="19854" y="2503"/>
                  <a:pt x="19846" y="2689"/>
                </a:cubicBezTo>
                <a:cubicBezTo>
                  <a:pt x="19846" y="2698"/>
                  <a:pt x="19845" y="2714"/>
                  <a:pt x="19844" y="2723"/>
                </a:cubicBezTo>
                <a:cubicBezTo>
                  <a:pt x="19833" y="3045"/>
                  <a:pt x="19813" y="3465"/>
                  <a:pt x="19786" y="3924"/>
                </a:cubicBezTo>
                <a:lnTo>
                  <a:pt x="19684" y="5644"/>
                </a:lnTo>
                <a:lnTo>
                  <a:pt x="19595" y="5644"/>
                </a:lnTo>
                <a:lnTo>
                  <a:pt x="19478" y="5644"/>
                </a:lnTo>
                <a:cubicBezTo>
                  <a:pt x="19398" y="5670"/>
                  <a:pt x="19294" y="5687"/>
                  <a:pt x="19182" y="5675"/>
                </a:cubicBezTo>
                <a:lnTo>
                  <a:pt x="18881" y="5644"/>
                </a:lnTo>
                <a:lnTo>
                  <a:pt x="18898" y="4911"/>
                </a:lnTo>
                <a:lnTo>
                  <a:pt x="18911" y="4293"/>
                </a:lnTo>
                <a:lnTo>
                  <a:pt x="18941" y="2942"/>
                </a:lnTo>
                <a:lnTo>
                  <a:pt x="15590" y="2942"/>
                </a:lnTo>
                <a:cubicBezTo>
                  <a:pt x="13616" y="2943"/>
                  <a:pt x="12239" y="2980"/>
                  <a:pt x="12239" y="3033"/>
                </a:cubicBezTo>
                <a:lnTo>
                  <a:pt x="12239" y="3186"/>
                </a:lnTo>
                <a:lnTo>
                  <a:pt x="12239" y="3364"/>
                </a:lnTo>
                <a:cubicBezTo>
                  <a:pt x="12365" y="3422"/>
                  <a:pt x="12794" y="3438"/>
                  <a:pt x="13899" y="3455"/>
                </a:cubicBezTo>
                <a:lnTo>
                  <a:pt x="13905" y="3455"/>
                </a:lnTo>
                <a:cubicBezTo>
                  <a:pt x="13921" y="3455"/>
                  <a:pt x="13924" y="3456"/>
                  <a:pt x="13947" y="3456"/>
                </a:cubicBezTo>
                <a:lnTo>
                  <a:pt x="14001" y="3456"/>
                </a:lnTo>
                <a:lnTo>
                  <a:pt x="14228" y="3460"/>
                </a:lnTo>
                <a:lnTo>
                  <a:pt x="15761" y="3483"/>
                </a:lnTo>
                <a:lnTo>
                  <a:pt x="15761" y="3614"/>
                </a:lnTo>
                <a:cubicBezTo>
                  <a:pt x="15773" y="3639"/>
                  <a:pt x="15785" y="3663"/>
                  <a:pt x="15789" y="3698"/>
                </a:cubicBezTo>
                <a:cubicBezTo>
                  <a:pt x="15799" y="3777"/>
                  <a:pt x="15784" y="3879"/>
                  <a:pt x="15761" y="3975"/>
                </a:cubicBezTo>
                <a:lnTo>
                  <a:pt x="15761" y="4268"/>
                </a:lnTo>
                <a:lnTo>
                  <a:pt x="15423" y="4272"/>
                </a:lnTo>
                <a:cubicBezTo>
                  <a:pt x="15122" y="4315"/>
                  <a:pt x="14469" y="4318"/>
                  <a:pt x="12866" y="4318"/>
                </a:cubicBezTo>
                <a:cubicBezTo>
                  <a:pt x="12865" y="4318"/>
                  <a:pt x="12865" y="4318"/>
                  <a:pt x="12864" y="4318"/>
                </a:cubicBezTo>
                <a:cubicBezTo>
                  <a:pt x="12863" y="4318"/>
                  <a:pt x="12863" y="4318"/>
                  <a:pt x="12861" y="4318"/>
                </a:cubicBezTo>
                <a:lnTo>
                  <a:pt x="10325" y="4318"/>
                </a:lnTo>
                <a:lnTo>
                  <a:pt x="10138" y="4320"/>
                </a:lnTo>
                <a:lnTo>
                  <a:pt x="9893" y="8468"/>
                </a:lnTo>
                <a:cubicBezTo>
                  <a:pt x="9758" y="10749"/>
                  <a:pt x="9649" y="12778"/>
                  <a:pt x="9651" y="12974"/>
                </a:cubicBezTo>
                <a:cubicBezTo>
                  <a:pt x="9652" y="13187"/>
                  <a:pt x="9615" y="13336"/>
                  <a:pt x="9530" y="13427"/>
                </a:cubicBezTo>
                <a:cubicBezTo>
                  <a:pt x="9530" y="13427"/>
                  <a:pt x="9528" y="13438"/>
                  <a:pt x="9528" y="13438"/>
                </a:cubicBezTo>
                <a:cubicBezTo>
                  <a:pt x="9526" y="13441"/>
                  <a:pt x="9521" y="13443"/>
                  <a:pt x="9519" y="13446"/>
                </a:cubicBezTo>
                <a:cubicBezTo>
                  <a:pt x="9519" y="13447"/>
                  <a:pt x="9518" y="13458"/>
                  <a:pt x="9518" y="13458"/>
                </a:cubicBezTo>
                <a:cubicBezTo>
                  <a:pt x="9501" y="13487"/>
                  <a:pt x="9453" y="13509"/>
                  <a:pt x="9389" y="13524"/>
                </a:cubicBezTo>
                <a:cubicBezTo>
                  <a:pt x="9324" y="13542"/>
                  <a:pt x="9244" y="13548"/>
                  <a:pt x="9165" y="13547"/>
                </a:cubicBezTo>
                <a:cubicBezTo>
                  <a:pt x="9148" y="13547"/>
                  <a:pt x="9135" y="13543"/>
                  <a:pt x="9118" y="13542"/>
                </a:cubicBezTo>
                <a:cubicBezTo>
                  <a:pt x="8977" y="13537"/>
                  <a:pt x="8843" y="13514"/>
                  <a:pt x="8813" y="13461"/>
                </a:cubicBezTo>
                <a:cubicBezTo>
                  <a:pt x="8813" y="13460"/>
                  <a:pt x="8814" y="13433"/>
                  <a:pt x="8813" y="13430"/>
                </a:cubicBezTo>
                <a:cubicBezTo>
                  <a:pt x="8809" y="13424"/>
                  <a:pt x="8801" y="13419"/>
                  <a:pt x="8798" y="13412"/>
                </a:cubicBezTo>
                <a:cubicBezTo>
                  <a:pt x="8796" y="13405"/>
                  <a:pt x="8801" y="13285"/>
                  <a:pt x="8800" y="13259"/>
                </a:cubicBezTo>
                <a:cubicBezTo>
                  <a:pt x="8794" y="13203"/>
                  <a:pt x="8789" y="13144"/>
                  <a:pt x="8785" y="13059"/>
                </a:cubicBezTo>
                <a:cubicBezTo>
                  <a:pt x="8773" y="12816"/>
                  <a:pt x="8834" y="11478"/>
                  <a:pt x="8920" y="10087"/>
                </a:cubicBezTo>
                <a:lnTo>
                  <a:pt x="9072" y="7616"/>
                </a:lnTo>
                <a:cubicBezTo>
                  <a:pt x="9047" y="7566"/>
                  <a:pt x="8994" y="7558"/>
                  <a:pt x="8894" y="7558"/>
                </a:cubicBezTo>
                <a:cubicBezTo>
                  <a:pt x="8799" y="7558"/>
                  <a:pt x="8742" y="7585"/>
                  <a:pt x="8709" y="7631"/>
                </a:cubicBezTo>
                <a:cubicBezTo>
                  <a:pt x="8697" y="7654"/>
                  <a:pt x="8687" y="7680"/>
                  <a:pt x="8682" y="7718"/>
                </a:cubicBezTo>
                <a:cubicBezTo>
                  <a:pt x="8676" y="7761"/>
                  <a:pt x="8674" y="7815"/>
                  <a:pt x="8674" y="7883"/>
                </a:cubicBezTo>
                <a:cubicBezTo>
                  <a:pt x="8674" y="8252"/>
                  <a:pt x="8438" y="12375"/>
                  <a:pt x="8359" y="13379"/>
                </a:cubicBezTo>
                <a:lnTo>
                  <a:pt x="8320" y="13880"/>
                </a:lnTo>
                <a:cubicBezTo>
                  <a:pt x="8320" y="13881"/>
                  <a:pt x="8317" y="13918"/>
                  <a:pt x="8317" y="13919"/>
                </a:cubicBezTo>
                <a:cubicBezTo>
                  <a:pt x="8317" y="14009"/>
                  <a:pt x="8545" y="14041"/>
                  <a:pt x="9160" y="14041"/>
                </a:cubicBezTo>
                <a:lnTo>
                  <a:pt x="9909" y="14041"/>
                </a:lnTo>
                <a:lnTo>
                  <a:pt x="9966" y="13476"/>
                </a:lnTo>
                <a:cubicBezTo>
                  <a:pt x="9995" y="13194"/>
                  <a:pt x="10029" y="12954"/>
                  <a:pt x="10050" y="12853"/>
                </a:cubicBezTo>
                <a:lnTo>
                  <a:pt x="10056" y="12715"/>
                </a:lnTo>
                <a:lnTo>
                  <a:pt x="10404" y="12707"/>
                </a:lnTo>
                <a:cubicBezTo>
                  <a:pt x="10721" y="12678"/>
                  <a:pt x="11277" y="12665"/>
                  <a:pt x="12281" y="12665"/>
                </a:cubicBezTo>
                <a:lnTo>
                  <a:pt x="12284" y="12665"/>
                </a:lnTo>
                <a:cubicBezTo>
                  <a:pt x="13888" y="12630"/>
                  <a:pt x="14332" y="12619"/>
                  <a:pt x="14469" y="12534"/>
                </a:cubicBezTo>
                <a:lnTo>
                  <a:pt x="14469" y="12423"/>
                </a:lnTo>
                <a:lnTo>
                  <a:pt x="14469" y="12226"/>
                </a:lnTo>
                <a:cubicBezTo>
                  <a:pt x="14380" y="12189"/>
                  <a:pt x="14150" y="12174"/>
                  <a:pt x="13761" y="12163"/>
                </a:cubicBezTo>
                <a:lnTo>
                  <a:pt x="13332" y="12153"/>
                </a:lnTo>
                <a:lnTo>
                  <a:pt x="12196" y="12125"/>
                </a:lnTo>
                <a:lnTo>
                  <a:pt x="12196" y="11733"/>
                </a:lnTo>
                <a:lnTo>
                  <a:pt x="12196" y="11341"/>
                </a:lnTo>
                <a:lnTo>
                  <a:pt x="12773" y="11310"/>
                </a:lnTo>
                <a:cubicBezTo>
                  <a:pt x="13053" y="11295"/>
                  <a:pt x="13295" y="11244"/>
                  <a:pt x="13380" y="11188"/>
                </a:cubicBezTo>
                <a:cubicBezTo>
                  <a:pt x="13394" y="11162"/>
                  <a:pt x="13398" y="11133"/>
                  <a:pt x="13398" y="11094"/>
                </a:cubicBezTo>
                <a:cubicBezTo>
                  <a:pt x="13398" y="10921"/>
                  <a:pt x="13316" y="10902"/>
                  <a:pt x="12440" y="10876"/>
                </a:cubicBezTo>
                <a:cubicBezTo>
                  <a:pt x="11543" y="10850"/>
                  <a:pt x="11477" y="10834"/>
                  <a:pt x="11394" y="10628"/>
                </a:cubicBezTo>
                <a:cubicBezTo>
                  <a:pt x="11349" y="10514"/>
                  <a:pt x="11250" y="10424"/>
                  <a:pt x="11167" y="10412"/>
                </a:cubicBezTo>
                <a:cubicBezTo>
                  <a:pt x="11163" y="10412"/>
                  <a:pt x="11158" y="10413"/>
                  <a:pt x="11154" y="10413"/>
                </a:cubicBezTo>
                <a:cubicBezTo>
                  <a:pt x="11131" y="10415"/>
                  <a:pt x="11110" y="10415"/>
                  <a:pt x="11091" y="10422"/>
                </a:cubicBezTo>
                <a:cubicBezTo>
                  <a:pt x="11077" y="10427"/>
                  <a:pt x="11068" y="10438"/>
                  <a:pt x="11058" y="10446"/>
                </a:cubicBezTo>
                <a:cubicBezTo>
                  <a:pt x="11047" y="10457"/>
                  <a:pt x="11036" y="10468"/>
                  <a:pt x="11028" y="10486"/>
                </a:cubicBezTo>
                <a:cubicBezTo>
                  <a:pt x="11025" y="10492"/>
                  <a:pt x="11023" y="10499"/>
                  <a:pt x="11020" y="10506"/>
                </a:cubicBezTo>
                <a:cubicBezTo>
                  <a:pt x="11014" y="10526"/>
                  <a:pt x="11010" y="10556"/>
                  <a:pt x="11006" y="10585"/>
                </a:cubicBezTo>
                <a:cubicBezTo>
                  <a:pt x="10997" y="10648"/>
                  <a:pt x="10992" y="10720"/>
                  <a:pt x="10992" y="10843"/>
                </a:cubicBezTo>
                <a:lnTo>
                  <a:pt x="10992" y="11264"/>
                </a:lnTo>
                <a:cubicBezTo>
                  <a:pt x="11009" y="11270"/>
                  <a:pt x="11020" y="11279"/>
                  <a:pt x="11044" y="11283"/>
                </a:cubicBezTo>
                <a:lnTo>
                  <a:pt x="11370" y="11310"/>
                </a:lnTo>
                <a:cubicBezTo>
                  <a:pt x="11467" y="11317"/>
                  <a:pt x="11538" y="11325"/>
                  <a:pt x="11592" y="11336"/>
                </a:cubicBezTo>
                <a:lnTo>
                  <a:pt x="11660" y="11341"/>
                </a:lnTo>
                <a:lnTo>
                  <a:pt x="11660" y="11367"/>
                </a:lnTo>
                <a:cubicBezTo>
                  <a:pt x="11684" y="11381"/>
                  <a:pt x="11704" y="11403"/>
                  <a:pt x="11716" y="11428"/>
                </a:cubicBezTo>
                <a:cubicBezTo>
                  <a:pt x="11784" y="11499"/>
                  <a:pt x="11793" y="11610"/>
                  <a:pt x="11749" y="11781"/>
                </a:cubicBezTo>
                <a:lnTo>
                  <a:pt x="11749" y="12125"/>
                </a:lnTo>
                <a:lnTo>
                  <a:pt x="11660" y="12125"/>
                </a:lnTo>
                <a:lnTo>
                  <a:pt x="11548" y="12130"/>
                </a:lnTo>
                <a:cubicBezTo>
                  <a:pt x="11447" y="12170"/>
                  <a:pt x="11272" y="12175"/>
                  <a:pt x="10902" y="12175"/>
                </a:cubicBezTo>
                <a:cubicBezTo>
                  <a:pt x="10573" y="12175"/>
                  <a:pt x="10387" y="12162"/>
                  <a:pt x="10274" y="12128"/>
                </a:cubicBezTo>
                <a:cubicBezTo>
                  <a:pt x="10269" y="12127"/>
                  <a:pt x="10269" y="12126"/>
                  <a:pt x="10264" y="12125"/>
                </a:cubicBezTo>
                <a:lnTo>
                  <a:pt x="10056" y="12125"/>
                </a:lnTo>
                <a:lnTo>
                  <a:pt x="10077" y="11782"/>
                </a:lnTo>
                <a:cubicBezTo>
                  <a:pt x="10088" y="11593"/>
                  <a:pt x="10159" y="10312"/>
                  <a:pt x="10237" y="8934"/>
                </a:cubicBezTo>
                <a:cubicBezTo>
                  <a:pt x="10314" y="7556"/>
                  <a:pt x="10407" y="6054"/>
                  <a:pt x="10440" y="5595"/>
                </a:cubicBezTo>
                <a:lnTo>
                  <a:pt x="10502" y="4759"/>
                </a:lnTo>
                <a:lnTo>
                  <a:pt x="13766" y="4733"/>
                </a:lnTo>
                <a:cubicBezTo>
                  <a:pt x="16561" y="4711"/>
                  <a:pt x="17045" y="4729"/>
                  <a:pt x="17139" y="4853"/>
                </a:cubicBezTo>
                <a:cubicBezTo>
                  <a:pt x="17145" y="4861"/>
                  <a:pt x="17148" y="4883"/>
                  <a:pt x="17153" y="4893"/>
                </a:cubicBezTo>
                <a:cubicBezTo>
                  <a:pt x="17166" y="4894"/>
                  <a:pt x="17182" y="4896"/>
                  <a:pt x="17183" y="4898"/>
                </a:cubicBezTo>
                <a:cubicBezTo>
                  <a:pt x="17185" y="4902"/>
                  <a:pt x="17183" y="4976"/>
                  <a:pt x="17184" y="4993"/>
                </a:cubicBezTo>
                <a:cubicBezTo>
                  <a:pt x="17221" y="5216"/>
                  <a:pt x="17209" y="5706"/>
                  <a:pt x="17148" y="6794"/>
                </a:cubicBezTo>
                <a:cubicBezTo>
                  <a:pt x="17093" y="7781"/>
                  <a:pt x="17029" y="8711"/>
                  <a:pt x="17008" y="8860"/>
                </a:cubicBezTo>
                <a:cubicBezTo>
                  <a:pt x="16977" y="9071"/>
                  <a:pt x="17002" y="9120"/>
                  <a:pt x="17141" y="9127"/>
                </a:cubicBezTo>
                <a:cubicBezTo>
                  <a:pt x="17156" y="9127"/>
                  <a:pt x="17164" y="9130"/>
                  <a:pt x="17181" y="9130"/>
                </a:cubicBezTo>
                <a:cubicBezTo>
                  <a:pt x="17183" y="9130"/>
                  <a:pt x="17185" y="9128"/>
                  <a:pt x="17187" y="9128"/>
                </a:cubicBezTo>
                <a:cubicBezTo>
                  <a:pt x="17219" y="9128"/>
                  <a:pt x="17242" y="9117"/>
                  <a:pt x="17269" y="9110"/>
                </a:cubicBezTo>
                <a:cubicBezTo>
                  <a:pt x="17382" y="9048"/>
                  <a:pt x="17400" y="8727"/>
                  <a:pt x="17488" y="7043"/>
                </a:cubicBezTo>
                <a:cubicBezTo>
                  <a:pt x="17548" y="5895"/>
                  <a:pt x="17619" y="4814"/>
                  <a:pt x="17646" y="4641"/>
                </a:cubicBezTo>
                <a:lnTo>
                  <a:pt x="17675" y="4456"/>
                </a:lnTo>
                <a:lnTo>
                  <a:pt x="17676" y="4443"/>
                </a:lnTo>
                <a:cubicBezTo>
                  <a:pt x="17673" y="4364"/>
                  <a:pt x="17441" y="4316"/>
                  <a:pt x="16951" y="4296"/>
                </a:cubicBezTo>
                <a:lnTo>
                  <a:pt x="16940" y="4296"/>
                </a:lnTo>
                <a:lnTo>
                  <a:pt x="16206" y="4268"/>
                </a:lnTo>
                <a:lnTo>
                  <a:pt x="16206" y="4142"/>
                </a:lnTo>
                <a:cubicBezTo>
                  <a:pt x="16162" y="4081"/>
                  <a:pt x="16173" y="3978"/>
                  <a:pt x="16206" y="3852"/>
                </a:cubicBezTo>
                <a:lnTo>
                  <a:pt x="16206" y="3483"/>
                </a:lnTo>
                <a:lnTo>
                  <a:pt x="16318" y="3483"/>
                </a:lnTo>
                <a:lnTo>
                  <a:pt x="16338" y="3428"/>
                </a:lnTo>
                <a:lnTo>
                  <a:pt x="17431" y="3455"/>
                </a:lnTo>
                <a:cubicBezTo>
                  <a:pt x="17626" y="3460"/>
                  <a:pt x="17747" y="3472"/>
                  <a:pt x="17896" y="3483"/>
                </a:cubicBezTo>
                <a:lnTo>
                  <a:pt x="18524" y="3483"/>
                </a:lnTo>
                <a:lnTo>
                  <a:pt x="18521" y="3777"/>
                </a:lnTo>
                <a:cubicBezTo>
                  <a:pt x="18521" y="3800"/>
                  <a:pt x="18513" y="3928"/>
                  <a:pt x="18512" y="3967"/>
                </a:cubicBezTo>
                <a:lnTo>
                  <a:pt x="18496" y="4613"/>
                </a:lnTo>
                <a:cubicBezTo>
                  <a:pt x="18480" y="5234"/>
                  <a:pt x="18447" y="5817"/>
                  <a:pt x="18424" y="5909"/>
                </a:cubicBezTo>
                <a:cubicBezTo>
                  <a:pt x="18387" y="6053"/>
                  <a:pt x="18466" y="6080"/>
                  <a:pt x="18988" y="6105"/>
                </a:cubicBezTo>
                <a:lnTo>
                  <a:pt x="19595" y="6135"/>
                </a:lnTo>
                <a:lnTo>
                  <a:pt x="19595" y="6675"/>
                </a:lnTo>
                <a:cubicBezTo>
                  <a:pt x="19595" y="6972"/>
                  <a:pt x="19566" y="7712"/>
                  <a:pt x="19530" y="8320"/>
                </a:cubicBezTo>
                <a:cubicBezTo>
                  <a:pt x="19469" y="9366"/>
                  <a:pt x="19474" y="9425"/>
                  <a:pt x="19635" y="9425"/>
                </a:cubicBezTo>
                <a:cubicBezTo>
                  <a:pt x="19774" y="9425"/>
                  <a:pt x="19814" y="9332"/>
                  <a:pt x="19853" y="8909"/>
                </a:cubicBezTo>
                <a:cubicBezTo>
                  <a:pt x="19927" y="8125"/>
                  <a:pt x="20177" y="3501"/>
                  <a:pt x="20199" y="2509"/>
                </a:cubicBezTo>
                <a:lnTo>
                  <a:pt x="20218" y="1633"/>
                </a:lnTo>
                <a:lnTo>
                  <a:pt x="19460" y="1624"/>
                </a:lnTo>
                <a:lnTo>
                  <a:pt x="18703" y="1616"/>
                </a:lnTo>
                <a:lnTo>
                  <a:pt x="18703" y="1519"/>
                </a:lnTo>
                <a:lnTo>
                  <a:pt x="18703" y="1432"/>
                </a:lnTo>
                <a:cubicBezTo>
                  <a:pt x="18641" y="1362"/>
                  <a:pt x="18648" y="1256"/>
                  <a:pt x="18703" y="1102"/>
                </a:cubicBezTo>
                <a:lnTo>
                  <a:pt x="18703" y="733"/>
                </a:lnTo>
                <a:lnTo>
                  <a:pt x="19886" y="705"/>
                </a:lnTo>
                <a:cubicBezTo>
                  <a:pt x="19893" y="705"/>
                  <a:pt x="19893" y="705"/>
                  <a:pt x="19900" y="705"/>
                </a:cubicBezTo>
                <a:cubicBezTo>
                  <a:pt x="20368" y="694"/>
                  <a:pt x="20647" y="695"/>
                  <a:pt x="20822" y="712"/>
                </a:cubicBezTo>
                <a:cubicBezTo>
                  <a:pt x="21009" y="721"/>
                  <a:pt x="21141" y="736"/>
                  <a:pt x="21156" y="754"/>
                </a:cubicBezTo>
                <a:cubicBezTo>
                  <a:pt x="21228" y="848"/>
                  <a:pt x="20669" y="10337"/>
                  <a:pt x="20582" y="10493"/>
                </a:cubicBezTo>
                <a:cubicBezTo>
                  <a:pt x="20580" y="10495"/>
                  <a:pt x="20572" y="10498"/>
                  <a:pt x="20570" y="10501"/>
                </a:cubicBezTo>
                <a:cubicBezTo>
                  <a:pt x="20569" y="10509"/>
                  <a:pt x="20568" y="10518"/>
                  <a:pt x="20568" y="10519"/>
                </a:cubicBezTo>
                <a:cubicBezTo>
                  <a:pt x="20565" y="10525"/>
                  <a:pt x="20531" y="10530"/>
                  <a:pt x="20517" y="10535"/>
                </a:cubicBezTo>
                <a:cubicBezTo>
                  <a:pt x="20516" y="10536"/>
                  <a:pt x="20516" y="10536"/>
                  <a:pt x="20514" y="10537"/>
                </a:cubicBezTo>
                <a:cubicBezTo>
                  <a:pt x="20511" y="10538"/>
                  <a:pt x="20506" y="10539"/>
                  <a:pt x="20502" y="10540"/>
                </a:cubicBezTo>
                <a:cubicBezTo>
                  <a:pt x="20474" y="10550"/>
                  <a:pt x="20461" y="10560"/>
                  <a:pt x="20414" y="10568"/>
                </a:cubicBezTo>
                <a:cubicBezTo>
                  <a:pt x="20405" y="10570"/>
                  <a:pt x="20395" y="10573"/>
                  <a:pt x="20386" y="10575"/>
                </a:cubicBezTo>
                <a:cubicBezTo>
                  <a:pt x="20296" y="10588"/>
                  <a:pt x="20173" y="10593"/>
                  <a:pt x="20046" y="10596"/>
                </a:cubicBezTo>
                <a:cubicBezTo>
                  <a:pt x="20010" y="10598"/>
                  <a:pt x="19985" y="10603"/>
                  <a:pt x="19946" y="10603"/>
                </a:cubicBezTo>
                <a:cubicBezTo>
                  <a:pt x="19467" y="10603"/>
                  <a:pt x="19375" y="10631"/>
                  <a:pt x="19369" y="10771"/>
                </a:cubicBezTo>
                <a:lnTo>
                  <a:pt x="19364" y="11021"/>
                </a:lnTo>
                <a:cubicBezTo>
                  <a:pt x="19360" y="11251"/>
                  <a:pt x="19311" y="12211"/>
                  <a:pt x="19254" y="13156"/>
                </a:cubicBezTo>
                <a:lnTo>
                  <a:pt x="19149" y="14876"/>
                </a:lnTo>
                <a:lnTo>
                  <a:pt x="18843" y="14885"/>
                </a:lnTo>
                <a:cubicBezTo>
                  <a:pt x="18835" y="14886"/>
                  <a:pt x="18836" y="14887"/>
                  <a:pt x="18829" y="14888"/>
                </a:cubicBezTo>
                <a:cubicBezTo>
                  <a:pt x="18803" y="14891"/>
                  <a:pt x="18778" y="14895"/>
                  <a:pt x="18748" y="14898"/>
                </a:cubicBezTo>
                <a:cubicBezTo>
                  <a:pt x="18667" y="14905"/>
                  <a:pt x="18544" y="14906"/>
                  <a:pt x="18440" y="14911"/>
                </a:cubicBezTo>
                <a:cubicBezTo>
                  <a:pt x="18319" y="14916"/>
                  <a:pt x="18229" y="14926"/>
                  <a:pt x="18074" y="14926"/>
                </a:cubicBezTo>
                <a:lnTo>
                  <a:pt x="18029" y="14926"/>
                </a:lnTo>
                <a:lnTo>
                  <a:pt x="17582" y="14926"/>
                </a:lnTo>
                <a:cubicBezTo>
                  <a:pt x="17188" y="14950"/>
                  <a:pt x="17142" y="14993"/>
                  <a:pt x="17142" y="15125"/>
                </a:cubicBezTo>
                <a:cubicBezTo>
                  <a:pt x="17142" y="15307"/>
                  <a:pt x="17209" y="15318"/>
                  <a:pt x="18298" y="15318"/>
                </a:cubicBezTo>
                <a:lnTo>
                  <a:pt x="19453" y="15318"/>
                </a:lnTo>
                <a:lnTo>
                  <a:pt x="19496" y="14998"/>
                </a:lnTo>
                <a:cubicBezTo>
                  <a:pt x="19520" y="14823"/>
                  <a:pt x="19583" y="13912"/>
                  <a:pt x="19635" y="12974"/>
                </a:cubicBezTo>
                <a:cubicBezTo>
                  <a:pt x="19669" y="12364"/>
                  <a:pt x="19706" y="11901"/>
                  <a:pt x="19737" y="11575"/>
                </a:cubicBezTo>
                <a:lnTo>
                  <a:pt x="19773" y="11143"/>
                </a:lnTo>
                <a:lnTo>
                  <a:pt x="19840" y="11143"/>
                </a:lnTo>
                <a:cubicBezTo>
                  <a:pt x="20017" y="11076"/>
                  <a:pt x="20512" y="11079"/>
                  <a:pt x="20559" y="11168"/>
                </a:cubicBezTo>
                <a:cubicBezTo>
                  <a:pt x="20581" y="11208"/>
                  <a:pt x="20552" y="12004"/>
                  <a:pt x="20496" y="12936"/>
                </a:cubicBezTo>
                <a:cubicBezTo>
                  <a:pt x="20397" y="14588"/>
                  <a:pt x="20396" y="14630"/>
                  <a:pt x="20570" y="14631"/>
                </a:cubicBezTo>
                <a:cubicBezTo>
                  <a:pt x="20599" y="14631"/>
                  <a:pt x="20616" y="14622"/>
                  <a:pt x="20638" y="14618"/>
                </a:cubicBezTo>
                <a:cubicBezTo>
                  <a:pt x="20764" y="14541"/>
                  <a:pt x="20800" y="14006"/>
                  <a:pt x="21011" y="10382"/>
                </a:cubicBezTo>
                <a:cubicBezTo>
                  <a:pt x="21147" y="8046"/>
                  <a:pt x="21335" y="4876"/>
                  <a:pt x="21429" y="3336"/>
                </a:cubicBezTo>
                <a:cubicBezTo>
                  <a:pt x="21524" y="1796"/>
                  <a:pt x="21600" y="481"/>
                  <a:pt x="21600" y="413"/>
                </a:cubicBezTo>
                <a:cubicBezTo>
                  <a:pt x="21600" y="316"/>
                  <a:pt x="20043" y="290"/>
                  <a:pt x="14111" y="290"/>
                </a:cubicBezTo>
                <a:lnTo>
                  <a:pt x="6644" y="290"/>
                </a:lnTo>
                <a:close/>
                <a:moveTo>
                  <a:pt x="12619" y="1100"/>
                </a:moveTo>
                <a:lnTo>
                  <a:pt x="7381" y="1125"/>
                </a:lnTo>
                <a:lnTo>
                  <a:pt x="7367" y="1519"/>
                </a:lnTo>
                <a:lnTo>
                  <a:pt x="7355" y="1825"/>
                </a:lnTo>
                <a:lnTo>
                  <a:pt x="7357" y="1883"/>
                </a:lnTo>
                <a:lnTo>
                  <a:pt x="7412" y="1567"/>
                </a:lnTo>
                <a:lnTo>
                  <a:pt x="7471" y="1224"/>
                </a:lnTo>
                <a:lnTo>
                  <a:pt x="12586" y="1198"/>
                </a:lnTo>
                <a:cubicBezTo>
                  <a:pt x="14124" y="1190"/>
                  <a:pt x="15080" y="1196"/>
                  <a:pt x="15886" y="1204"/>
                </a:cubicBezTo>
                <a:cubicBezTo>
                  <a:pt x="16010" y="1203"/>
                  <a:pt x="16216" y="1203"/>
                  <a:pt x="16330" y="1201"/>
                </a:cubicBezTo>
                <a:cubicBezTo>
                  <a:pt x="16774" y="1195"/>
                  <a:pt x="17120" y="1188"/>
                  <a:pt x="17382" y="1179"/>
                </a:cubicBezTo>
                <a:cubicBezTo>
                  <a:pt x="17637" y="1171"/>
                  <a:pt x="17811" y="1161"/>
                  <a:pt x="17829" y="1151"/>
                </a:cubicBezTo>
                <a:cubicBezTo>
                  <a:pt x="17806" y="1146"/>
                  <a:pt x="17731" y="1145"/>
                  <a:pt x="17699" y="1140"/>
                </a:cubicBezTo>
                <a:cubicBezTo>
                  <a:pt x="17551" y="1127"/>
                  <a:pt x="16973" y="1116"/>
                  <a:pt x="16402" y="1105"/>
                </a:cubicBezTo>
                <a:cubicBezTo>
                  <a:pt x="15446" y="1096"/>
                  <a:pt x="14114" y="1093"/>
                  <a:pt x="12619" y="1100"/>
                </a:cubicBezTo>
                <a:close/>
                <a:moveTo>
                  <a:pt x="7810" y="1567"/>
                </a:moveTo>
                <a:lnTo>
                  <a:pt x="7650" y="4479"/>
                </a:lnTo>
                <a:cubicBezTo>
                  <a:pt x="7561" y="6092"/>
                  <a:pt x="7454" y="7514"/>
                  <a:pt x="7412" y="7639"/>
                </a:cubicBezTo>
                <a:cubicBezTo>
                  <a:pt x="7394" y="7695"/>
                  <a:pt x="7373" y="7732"/>
                  <a:pt x="7349" y="7763"/>
                </a:cubicBezTo>
                <a:cubicBezTo>
                  <a:pt x="7349" y="7767"/>
                  <a:pt x="7348" y="7780"/>
                  <a:pt x="7348" y="7781"/>
                </a:cubicBezTo>
                <a:cubicBezTo>
                  <a:pt x="7347" y="7782"/>
                  <a:pt x="7343" y="7781"/>
                  <a:pt x="7342" y="7782"/>
                </a:cubicBezTo>
                <a:cubicBezTo>
                  <a:pt x="7342" y="7783"/>
                  <a:pt x="7342" y="7787"/>
                  <a:pt x="7342" y="7787"/>
                </a:cubicBezTo>
                <a:cubicBezTo>
                  <a:pt x="7338" y="7792"/>
                  <a:pt x="7318" y="7795"/>
                  <a:pt x="7311" y="7799"/>
                </a:cubicBezTo>
                <a:cubicBezTo>
                  <a:pt x="7283" y="7818"/>
                  <a:pt x="7247" y="7830"/>
                  <a:pt x="7203" y="7835"/>
                </a:cubicBezTo>
                <a:cubicBezTo>
                  <a:pt x="7151" y="7841"/>
                  <a:pt x="7090" y="7843"/>
                  <a:pt x="7003" y="7835"/>
                </a:cubicBezTo>
                <a:cubicBezTo>
                  <a:pt x="6990" y="7834"/>
                  <a:pt x="6980" y="7836"/>
                  <a:pt x="6968" y="7835"/>
                </a:cubicBezTo>
                <a:cubicBezTo>
                  <a:pt x="6919" y="7830"/>
                  <a:pt x="6878" y="7827"/>
                  <a:pt x="6843" y="7822"/>
                </a:cubicBezTo>
                <a:lnTo>
                  <a:pt x="6668" y="7804"/>
                </a:lnTo>
                <a:lnTo>
                  <a:pt x="6668" y="7216"/>
                </a:lnTo>
                <a:cubicBezTo>
                  <a:pt x="6668" y="7158"/>
                  <a:pt x="6678" y="6990"/>
                  <a:pt x="6680" y="6908"/>
                </a:cubicBezTo>
                <a:lnTo>
                  <a:pt x="6683" y="6675"/>
                </a:lnTo>
                <a:cubicBezTo>
                  <a:pt x="6691" y="6054"/>
                  <a:pt x="6721" y="5268"/>
                  <a:pt x="6751" y="4931"/>
                </a:cubicBezTo>
                <a:cubicBezTo>
                  <a:pt x="6802" y="4364"/>
                  <a:pt x="6793" y="4318"/>
                  <a:pt x="6630" y="4318"/>
                </a:cubicBezTo>
                <a:cubicBezTo>
                  <a:pt x="6409" y="4318"/>
                  <a:pt x="6393" y="4423"/>
                  <a:pt x="6267" y="6773"/>
                </a:cubicBezTo>
                <a:cubicBezTo>
                  <a:pt x="6213" y="7772"/>
                  <a:pt x="6071" y="10225"/>
                  <a:pt x="5951" y="12224"/>
                </a:cubicBezTo>
                <a:cubicBezTo>
                  <a:pt x="5832" y="14223"/>
                  <a:pt x="5734" y="16045"/>
                  <a:pt x="5733" y="16275"/>
                </a:cubicBezTo>
                <a:lnTo>
                  <a:pt x="5732" y="16694"/>
                </a:lnTo>
                <a:lnTo>
                  <a:pt x="13166" y="16694"/>
                </a:lnTo>
                <a:cubicBezTo>
                  <a:pt x="19544" y="16694"/>
                  <a:pt x="20543" y="16709"/>
                  <a:pt x="20688" y="16473"/>
                </a:cubicBezTo>
                <a:lnTo>
                  <a:pt x="20692" y="16422"/>
                </a:lnTo>
                <a:cubicBezTo>
                  <a:pt x="20702" y="16309"/>
                  <a:pt x="20689" y="16220"/>
                  <a:pt x="20662" y="16153"/>
                </a:cubicBezTo>
                <a:cubicBezTo>
                  <a:pt x="20572" y="16080"/>
                  <a:pt x="20372" y="16088"/>
                  <a:pt x="20308" y="16203"/>
                </a:cubicBezTo>
                <a:cubicBezTo>
                  <a:pt x="20303" y="16212"/>
                  <a:pt x="20079" y="16221"/>
                  <a:pt x="19918" y="16229"/>
                </a:cubicBezTo>
                <a:cubicBezTo>
                  <a:pt x="19860" y="16234"/>
                  <a:pt x="19783" y="16238"/>
                  <a:pt x="19708" y="16242"/>
                </a:cubicBezTo>
                <a:cubicBezTo>
                  <a:pt x="19692" y="16243"/>
                  <a:pt x="19698" y="16243"/>
                  <a:pt x="19681" y="16244"/>
                </a:cubicBezTo>
                <a:cubicBezTo>
                  <a:pt x="19676" y="16244"/>
                  <a:pt x="19670" y="16243"/>
                  <a:pt x="19665" y="16244"/>
                </a:cubicBezTo>
                <a:cubicBezTo>
                  <a:pt x="19549" y="16250"/>
                  <a:pt x="19445" y="16257"/>
                  <a:pt x="19294" y="16262"/>
                </a:cubicBezTo>
                <a:cubicBezTo>
                  <a:pt x="19182" y="16266"/>
                  <a:pt x="19140" y="16272"/>
                  <a:pt x="18997" y="16275"/>
                </a:cubicBezTo>
                <a:cubicBezTo>
                  <a:pt x="18743" y="16280"/>
                  <a:pt x="17870" y="16278"/>
                  <a:pt x="17506" y="16282"/>
                </a:cubicBezTo>
                <a:cubicBezTo>
                  <a:pt x="16733" y="16289"/>
                  <a:pt x="15577" y="16292"/>
                  <a:pt x="14301" y="16295"/>
                </a:cubicBezTo>
                <a:cubicBezTo>
                  <a:pt x="13664" y="16297"/>
                  <a:pt x="13167" y="16298"/>
                  <a:pt x="12525" y="16298"/>
                </a:cubicBezTo>
                <a:cubicBezTo>
                  <a:pt x="10597" y="16297"/>
                  <a:pt x="9320" y="16292"/>
                  <a:pt x="8434" y="16282"/>
                </a:cubicBezTo>
                <a:cubicBezTo>
                  <a:pt x="8411" y="16281"/>
                  <a:pt x="8396" y="16282"/>
                  <a:pt x="8374" y="16282"/>
                </a:cubicBezTo>
                <a:cubicBezTo>
                  <a:pt x="7945" y="16277"/>
                  <a:pt x="7656" y="16272"/>
                  <a:pt x="7333" y="16265"/>
                </a:cubicBezTo>
                <a:cubicBezTo>
                  <a:pt x="7268" y="16263"/>
                  <a:pt x="7114" y="16262"/>
                  <a:pt x="7056" y="16260"/>
                </a:cubicBezTo>
                <a:cubicBezTo>
                  <a:pt x="7054" y="16260"/>
                  <a:pt x="7050" y="16260"/>
                  <a:pt x="7047" y="16260"/>
                </a:cubicBezTo>
                <a:cubicBezTo>
                  <a:pt x="6835" y="16255"/>
                  <a:pt x="6714" y="16248"/>
                  <a:pt x="6578" y="16242"/>
                </a:cubicBezTo>
                <a:cubicBezTo>
                  <a:pt x="6432" y="16237"/>
                  <a:pt x="6151" y="16233"/>
                  <a:pt x="6147" y="16227"/>
                </a:cubicBezTo>
                <a:cubicBezTo>
                  <a:pt x="6147" y="16227"/>
                  <a:pt x="6147" y="16214"/>
                  <a:pt x="6147" y="16214"/>
                </a:cubicBezTo>
                <a:cubicBezTo>
                  <a:pt x="6147" y="16214"/>
                  <a:pt x="6140" y="16214"/>
                  <a:pt x="6140" y="16214"/>
                </a:cubicBezTo>
                <a:cubicBezTo>
                  <a:pt x="6089" y="16123"/>
                  <a:pt x="6510" y="8576"/>
                  <a:pt x="6578" y="8369"/>
                </a:cubicBezTo>
                <a:cubicBezTo>
                  <a:pt x="6631" y="8207"/>
                  <a:pt x="7199" y="8210"/>
                  <a:pt x="7321" y="8372"/>
                </a:cubicBezTo>
                <a:cubicBezTo>
                  <a:pt x="7322" y="8373"/>
                  <a:pt x="7322" y="8387"/>
                  <a:pt x="7323" y="8389"/>
                </a:cubicBezTo>
                <a:lnTo>
                  <a:pt x="7381" y="8394"/>
                </a:lnTo>
                <a:lnTo>
                  <a:pt x="7361" y="8786"/>
                </a:lnTo>
                <a:cubicBezTo>
                  <a:pt x="7350" y="9010"/>
                  <a:pt x="7343" y="9096"/>
                  <a:pt x="7332" y="9328"/>
                </a:cubicBezTo>
                <a:cubicBezTo>
                  <a:pt x="7299" y="10662"/>
                  <a:pt x="7173" y="13122"/>
                  <a:pt x="7035" y="14802"/>
                </a:cubicBezTo>
                <a:lnTo>
                  <a:pt x="6992" y="15318"/>
                </a:lnTo>
                <a:lnTo>
                  <a:pt x="11399" y="15318"/>
                </a:lnTo>
                <a:cubicBezTo>
                  <a:pt x="15734" y="15318"/>
                  <a:pt x="15806" y="15315"/>
                  <a:pt x="15806" y="15123"/>
                </a:cubicBezTo>
                <a:cubicBezTo>
                  <a:pt x="15806" y="14936"/>
                  <a:pt x="15724" y="14928"/>
                  <a:pt x="13497" y="14903"/>
                </a:cubicBezTo>
                <a:lnTo>
                  <a:pt x="13465" y="14903"/>
                </a:lnTo>
                <a:lnTo>
                  <a:pt x="11125" y="14876"/>
                </a:lnTo>
                <a:lnTo>
                  <a:pt x="11097" y="14550"/>
                </a:lnTo>
                <a:cubicBezTo>
                  <a:pt x="11081" y="14364"/>
                  <a:pt x="11062" y="14233"/>
                  <a:pt x="11125" y="14140"/>
                </a:cubicBezTo>
                <a:lnTo>
                  <a:pt x="11125" y="14091"/>
                </a:lnTo>
                <a:lnTo>
                  <a:pt x="11173" y="14091"/>
                </a:lnTo>
                <a:cubicBezTo>
                  <a:pt x="11408" y="13906"/>
                  <a:pt x="12214" y="13928"/>
                  <a:pt x="14798" y="13974"/>
                </a:cubicBezTo>
                <a:lnTo>
                  <a:pt x="18292" y="14035"/>
                </a:lnTo>
                <a:lnTo>
                  <a:pt x="18337" y="13621"/>
                </a:lnTo>
                <a:cubicBezTo>
                  <a:pt x="18362" y="13393"/>
                  <a:pt x="18446" y="12014"/>
                  <a:pt x="18523" y="10555"/>
                </a:cubicBezTo>
                <a:cubicBezTo>
                  <a:pt x="18599" y="9097"/>
                  <a:pt x="18680" y="7755"/>
                  <a:pt x="18700" y="7577"/>
                </a:cubicBezTo>
                <a:cubicBezTo>
                  <a:pt x="18716" y="7442"/>
                  <a:pt x="18718" y="7368"/>
                  <a:pt x="18700" y="7324"/>
                </a:cubicBezTo>
                <a:cubicBezTo>
                  <a:pt x="18698" y="7319"/>
                  <a:pt x="18697" y="7312"/>
                  <a:pt x="18694" y="7308"/>
                </a:cubicBezTo>
                <a:cubicBezTo>
                  <a:pt x="18671" y="7272"/>
                  <a:pt x="18625" y="7270"/>
                  <a:pt x="18542" y="7283"/>
                </a:cubicBezTo>
                <a:cubicBezTo>
                  <a:pt x="18349" y="7313"/>
                  <a:pt x="18343" y="7365"/>
                  <a:pt x="18168" y="10407"/>
                </a:cubicBezTo>
                <a:lnTo>
                  <a:pt x="17990" y="13501"/>
                </a:lnTo>
                <a:lnTo>
                  <a:pt x="17900" y="13501"/>
                </a:lnTo>
                <a:lnTo>
                  <a:pt x="17362" y="13506"/>
                </a:lnTo>
                <a:cubicBezTo>
                  <a:pt x="16825" y="13535"/>
                  <a:pt x="15876" y="13550"/>
                  <a:pt x="14289" y="13550"/>
                </a:cubicBezTo>
                <a:lnTo>
                  <a:pt x="11055" y="13550"/>
                </a:lnTo>
                <a:lnTo>
                  <a:pt x="10986" y="13550"/>
                </a:lnTo>
                <a:lnTo>
                  <a:pt x="10816" y="13552"/>
                </a:lnTo>
                <a:lnTo>
                  <a:pt x="10771" y="13773"/>
                </a:lnTo>
                <a:cubicBezTo>
                  <a:pt x="10746" y="13894"/>
                  <a:pt x="10716" y="14192"/>
                  <a:pt x="10703" y="14435"/>
                </a:cubicBezTo>
                <a:lnTo>
                  <a:pt x="10680" y="14876"/>
                </a:lnTo>
                <a:lnTo>
                  <a:pt x="10259" y="14883"/>
                </a:lnTo>
                <a:cubicBezTo>
                  <a:pt x="10015" y="14900"/>
                  <a:pt x="9632" y="14904"/>
                  <a:pt x="9207" y="14901"/>
                </a:cubicBezTo>
                <a:lnTo>
                  <a:pt x="9095" y="14903"/>
                </a:lnTo>
                <a:cubicBezTo>
                  <a:pt x="9000" y="14904"/>
                  <a:pt x="8993" y="14902"/>
                  <a:pt x="8909" y="14903"/>
                </a:cubicBezTo>
                <a:cubicBezTo>
                  <a:pt x="8279" y="14911"/>
                  <a:pt x="7878" y="14906"/>
                  <a:pt x="7690" y="14880"/>
                </a:cubicBezTo>
                <a:cubicBezTo>
                  <a:pt x="7683" y="14879"/>
                  <a:pt x="7659" y="14880"/>
                  <a:pt x="7652" y="14880"/>
                </a:cubicBezTo>
                <a:lnTo>
                  <a:pt x="7650" y="14880"/>
                </a:lnTo>
                <a:lnTo>
                  <a:pt x="7471" y="14876"/>
                </a:lnTo>
                <a:lnTo>
                  <a:pt x="7474" y="14804"/>
                </a:lnTo>
                <a:cubicBezTo>
                  <a:pt x="7470" y="14798"/>
                  <a:pt x="7464" y="14794"/>
                  <a:pt x="7462" y="14787"/>
                </a:cubicBezTo>
                <a:cubicBezTo>
                  <a:pt x="7435" y="14710"/>
                  <a:pt x="7495" y="13283"/>
                  <a:pt x="7596" y="11618"/>
                </a:cubicBezTo>
                <a:cubicBezTo>
                  <a:pt x="7698" y="9952"/>
                  <a:pt x="7864" y="7157"/>
                  <a:pt x="7964" y="5407"/>
                </a:cubicBezTo>
                <a:cubicBezTo>
                  <a:pt x="8019" y="4441"/>
                  <a:pt x="8072" y="3636"/>
                  <a:pt x="8115" y="3033"/>
                </a:cubicBezTo>
                <a:cubicBezTo>
                  <a:pt x="8116" y="3025"/>
                  <a:pt x="8116" y="3012"/>
                  <a:pt x="8117" y="3005"/>
                </a:cubicBezTo>
                <a:cubicBezTo>
                  <a:pt x="8149" y="2529"/>
                  <a:pt x="8174" y="2216"/>
                  <a:pt x="8184" y="2183"/>
                </a:cubicBezTo>
                <a:cubicBezTo>
                  <a:pt x="8184" y="2182"/>
                  <a:pt x="8188" y="2182"/>
                  <a:pt x="8188" y="2181"/>
                </a:cubicBezTo>
                <a:cubicBezTo>
                  <a:pt x="8189" y="2179"/>
                  <a:pt x="8191" y="2142"/>
                  <a:pt x="8191" y="2142"/>
                </a:cubicBezTo>
                <a:cubicBezTo>
                  <a:pt x="8193" y="2139"/>
                  <a:pt x="8264" y="2136"/>
                  <a:pt x="8280" y="2133"/>
                </a:cubicBezTo>
                <a:lnTo>
                  <a:pt x="8286" y="2107"/>
                </a:lnTo>
                <a:lnTo>
                  <a:pt x="8676" y="2105"/>
                </a:lnTo>
                <a:cubicBezTo>
                  <a:pt x="8744" y="2103"/>
                  <a:pt x="8853" y="2101"/>
                  <a:pt x="8935" y="2099"/>
                </a:cubicBezTo>
                <a:cubicBezTo>
                  <a:pt x="9562" y="2067"/>
                  <a:pt x="10636" y="2046"/>
                  <a:pt x="12704" y="2034"/>
                </a:cubicBezTo>
                <a:lnTo>
                  <a:pt x="16867" y="2011"/>
                </a:lnTo>
                <a:cubicBezTo>
                  <a:pt x="17128" y="1983"/>
                  <a:pt x="17142" y="1936"/>
                  <a:pt x="17142" y="1862"/>
                </a:cubicBezTo>
                <a:cubicBezTo>
                  <a:pt x="17142" y="1668"/>
                  <a:pt x="17082" y="1665"/>
                  <a:pt x="13688" y="1662"/>
                </a:cubicBezTo>
                <a:cubicBezTo>
                  <a:pt x="11788" y="1661"/>
                  <a:pt x="9689" y="1634"/>
                  <a:pt x="9023" y="1603"/>
                </a:cubicBezTo>
                <a:lnTo>
                  <a:pt x="8239" y="1567"/>
                </a:lnTo>
                <a:lnTo>
                  <a:pt x="7810" y="1567"/>
                </a:lnTo>
                <a:close/>
                <a:moveTo>
                  <a:pt x="17835" y="2077"/>
                </a:moveTo>
                <a:cubicBezTo>
                  <a:pt x="17823" y="2071"/>
                  <a:pt x="17803" y="2124"/>
                  <a:pt x="17764" y="2231"/>
                </a:cubicBezTo>
                <a:lnTo>
                  <a:pt x="17743" y="2288"/>
                </a:lnTo>
                <a:lnTo>
                  <a:pt x="17726" y="2380"/>
                </a:lnTo>
                <a:lnTo>
                  <a:pt x="17723" y="2402"/>
                </a:lnTo>
                <a:lnTo>
                  <a:pt x="17721" y="2402"/>
                </a:lnTo>
                <a:lnTo>
                  <a:pt x="17702" y="2402"/>
                </a:lnTo>
                <a:lnTo>
                  <a:pt x="17684" y="2451"/>
                </a:lnTo>
                <a:lnTo>
                  <a:pt x="14650" y="2451"/>
                </a:lnTo>
                <a:lnTo>
                  <a:pt x="11997" y="2451"/>
                </a:lnTo>
                <a:lnTo>
                  <a:pt x="11616" y="2455"/>
                </a:lnTo>
                <a:lnTo>
                  <a:pt x="11616" y="2458"/>
                </a:lnTo>
                <a:lnTo>
                  <a:pt x="11623" y="2718"/>
                </a:lnTo>
                <a:cubicBezTo>
                  <a:pt x="11628" y="2839"/>
                  <a:pt x="11642" y="2852"/>
                  <a:pt x="11711" y="2721"/>
                </a:cubicBezTo>
                <a:cubicBezTo>
                  <a:pt x="11717" y="2712"/>
                  <a:pt x="11727" y="2704"/>
                  <a:pt x="11734" y="2695"/>
                </a:cubicBezTo>
                <a:lnTo>
                  <a:pt x="11752" y="2598"/>
                </a:lnTo>
                <a:lnTo>
                  <a:pt x="11770" y="2598"/>
                </a:lnTo>
                <a:lnTo>
                  <a:pt x="11788" y="2550"/>
                </a:lnTo>
                <a:lnTo>
                  <a:pt x="14822" y="2550"/>
                </a:lnTo>
                <a:lnTo>
                  <a:pt x="17474" y="2550"/>
                </a:lnTo>
                <a:lnTo>
                  <a:pt x="17856" y="2547"/>
                </a:lnTo>
                <a:lnTo>
                  <a:pt x="17856" y="2542"/>
                </a:lnTo>
                <a:lnTo>
                  <a:pt x="17847" y="2221"/>
                </a:lnTo>
                <a:cubicBezTo>
                  <a:pt x="17844" y="2155"/>
                  <a:pt x="17843" y="2082"/>
                  <a:pt x="17835" y="2077"/>
                </a:cubicBezTo>
                <a:close/>
                <a:moveTo>
                  <a:pt x="7293" y="2829"/>
                </a:moveTo>
                <a:cubicBezTo>
                  <a:pt x="7278" y="2819"/>
                  <a:pt x="7267" y="2899"/>
                  <a:pt x="7267" y="3041"/>
                </a:cubicBezTo>
                <a:cubicBezTo>
                  <a:pt x="7267" y="3201"/>
                  <a:pt x="7281" y="3273"/>
                  <a:pt x="7299" y="3237"/>
                </a:cubicBezTo>
                <a:lnTo>
                  <a:pt x="7303" y="3041"/>
                </a:lnTo>
                <a:lnTo>
                  <a:pt x="7306" y="2862"/>
                </a:lnTo>
                <a:cubicBezTo>
                  <a:pt x="7302" y="2845"/>
                  <a:pt x="7297" y="2831"/>
                  <a:pt x="7293" y="2829"/>
                </a:cubicBezTo>
                <a:close/>
                <a:moveTo>
                  <a:pt x="8964" y="2942"/>
                </a:moveTo>
                <a:lnTo>
                  <a:pt x="8905" y="4244"/>
                </a:lnTo>
                <a:cubicBezTo>
                  <a:pt x="8872" y="4959"/>
                  <a:pt x="8823" y="5667"/>
                  <a:pt x="8797" y="5815"/>
                </a:cubicBezTo>
                <a:cubicBezTo>
                  <a:pt x="8777" y="5926"/>
                  <a:pt x="8773" y="5989"/>
                  <a:pt x="8792" y="6028"/>
                </a:cubicBezTo>
                <a:cubicBezTo>
                  <a:pt x="8798" y="6038"/>
                  <a:pt x="8807" y="6044"/>
                  <a:pt x="8815" y="6051"/>
                </a:cubicBezTo>
                <a:cubicBezTo>
                  <a:pt x="8843" y="6074"/>
                  <a:pt x="8886" y="6085"/>
                  <a:pt x="8961" y="6086"/>
                </a:cubicBezTo>
                <a:cubicBezTo>
                  <a:pt x="8963" y="6086"/>
                  <a:pt x="8963" y="6086"/>
                  <a:pt x="8964" y="6086"/>
                </a:cubicBezTo>
                <a:cubicBezTo>
                  <a:pt x="9017" y="6086"/>
                  <a:pt x="9057" y="6085"/>
                  <a:pt x="9089" y="6064"/>
                </a:cubicBezTo>
                <a:cubicBezTo>
                  <a:pt x="9104" y="6054"/>
                  <a:pt x="9117" y="6039"/>
                  <a:pt x="9129" y="6018"/>
                </a:cubicBezTo>
                <a:cubicBezTo>
                  <a:pt x="9130" y="6017"/>
                  <a:pt x="9131" y="6016"/>
                  <a:pt x="9132" y="6015"/>
                </a:cubicBezTo>
                <a:cubicBezTo>
                  <a:pt x="9143" y="5993"/>
                  <a:pt x="9153" y="5963"/>
                  <a:pt x="9162" y="5926"/>
                </a:cubicBezTo>
                <a:cubicBezTo>
                  <a:pt x="9162" y="5924"/>
                  <a:pt x="9163" y="5921"/>
                  <a:pt x="9163" y="5919"/>
                </a:cubicBezTo>
                <a:cubicBezTo>
                  <a:pt x="9198" y="5761"/>
                  <a:pt x="9212" y="5454"/>
                  <a:pt x="9241" y="4845"/>
                </a:cubicBezTo>
                <a:cubicBezTo>
                  <a:pt x="9268" y="4291"/>
                  <a:pt x="9304" y="3871"/>
                  <a:pt x="9331" y="3679"/>
                </a:cubicBezTo>
                <a:lnTo>
                  <a:pt x="9343" y="3483"/>
                </a:lnTo>
                <a:lnTo>
                  <a:pt x="9483" y="3478"/>
                </a:lnTo>
                <a:cubicBezTo>
                  <a:pt x="9628" y="3452"/>
                  <a:pt x="9872" y="3433"/>
                  <a:pt x="10150" y="3433"/>
                </a:cubicBezTo>
                <a:cubicBezTo>
                  <a:pt x="10244" y="3433"/>
                  <a:pt x="10295" y="3432"/>
                  <a:pt x="10367" y="3432"/>
                </a:cubicBezTo>
                <a:cubicBezTo>
                  <a:pt x="10618" y="3411"/>
                  <a:pt x="10802" y="3382"/>
                  <a:pt x="10887" y="3318"/>
                </a:cubicBezTo>
                <a:cubicBezTo>
                  <a:pt x="10899" y="3285"/>
                  <a:pt x="10902" y="3243"/>
                  <a:pt x="10902" y="3188"/>
                </a:cubicBezTo>
                <a:lnTo>
                  <a:pt x="10902" y="3184"/>
                </a:lnTo>
                <a:lnTo>
                  <a:pt x="10902" y="3000"/>
                </a:lnTo>
                <a:cubicBezTo>
                  <a:pt x="10778" y="2959"/>
                  <a:pt x="10502" y="2942"/>
                  <a:pt x="9975" y="2942"/>
                </a:cubicBezTo>
                <a:lnTo>
                  <a:pt x="9933" y="2942"/>
                </a:lnTo>
                <a:lnTo>
                  <a:pt x="9932" y="2942"/>
                </a:lnTo>
                <a:lnTo>
                  <a:pt x="8964" y="2942"/>
                </a:lnTo>
                <a:close/>
                <a:moveTo>
                  <a:pt x="11340" y="3805"/>
                </a:moveTo>
                <a:cubicBezTo>
                  <a:pt x="11284" y="3803"/>
                  <a:pt x="11189" y="3808"/>
                  <a:pt x="11119" y="3807"/>
                </a:cubicBezTo>
                <a:cubicBezTo>
                  <a:pt x="10981" y="3826"/>
                  <a:pt x="10811" y="3840"/>
                  <a:pt x="10546" y="3848"/>
                </a:cubicBezTo>
                <a:lnTo>
                  <a:pt x="9881" y="3870"/>
                </a:lnTo>
                <a:cubicBezTo>
                  <a:pt x="9801" y="3882"/>
                  <a:pt x="9744" y="3894"/>
                  <a:pt x="9743" y="3906"/>
                </a:cubicBezTo>
                <a:cubicBezTo>
                  <a:pt x="9743" y="3943"/>
                  <a:pt x="10165" y="3959"/>
                  <a:pt x="10680" y="3942"/>
                </a:cubicBezTo>
                <a:cubicBezTo>
                  <a:pt x="11030" y="3931"/>
                  <a:pt x="11327" y="3907"/>
                  <a:pt x="11487" y="3881"/>
                </a:cubicBezTo>
                <a:cubicBezTo>
                  <a:pt x="11528" y="3868"/>
                  <a:pt x="11564" y="3854"/>
                  <a:pt x="11581" y="3834"/>
                </a:cubicBezTo>
                <a:cubicBezTo>
                  <a:pt x="11545" y="3821"/>
                  <a:pt x="11470" y="3811"/>
                  <a:pt x="11340" y="3805"/>
                </a:cubicBezTo>
                <a:close/>
                <a:moveTo>
                  <a:pt x="9700" y="4201"/>
                </a:moveTo>
                <a:cubicBezTo>
                  <a:pt x="9697" y="4197"/>
                  <a:pt x="9694" y="4203"/>
                  <a:pt x="9691" y="4207"/>
                </a:cubicBezTo>
                <a:lnTo>
                  <a:pt x="9687" y="4367"/>
                </a:lnTo>
                <a:lnTo>
                  <a:pt x="9682" y="4539"/>
                </a:lnTo>
                <a:cubicBezTo>
                  <a:pt x="9690" y="4570"/>
                  <a:pt x="9700" y="4574"/>
                  <a:pt x="9712" y="4540"/>
                </a:cubicBezTo>
                <a:cubicBezTo>
                  <a:pt x="9737" y="4474"/>
                  <a:pt x="9739" y="4341"/>
                  <a:pt x="9717" y="4245"/>
                </a:cubicBezTo>
                <a:cubicBezTo>
                  <a:pt x="9711" y="4221"/>
                  <a:pt x="9705" y="4207"/>
                  <a:pt x="9700" y="4201"/>
                </a:cubicBezTo>
                <a:close/>
                <a:moveTo>
                  <a:pt x="16667" y="5315"/>
                </a:moveTo>
                <a:cubicBezTo>
                  <a:pt x="16642" y="5330"/>
                  <a:pt x="16629" y="5358"/>
                  <a:pt x="16652" y="5399"/>
                </a:cubicBezTo>
                <a:cubicBezTo>
                  <a:pt x="16682" y="5453"/>
                  <a:pt x="16726" y="5496"/>
                  <a:pt x="16748" y="5496"/>
                </a:cubicBezTo>
                <a:cubicBezTo>
                  <a:pt x="16757" y="5496"/>
                  <a:pt x="16763" y="5485"/>
                  <a:pt x="16770" y="5471"/>
                </a:cubicBezTo>
                <a:cubicBezTo>
                  <a:pt x="16756" y="5371"/>
                  <a:pt x="16727" y="5327"/>
                  <a:pt x="16667" y="5315"/>
                </a:cubicBezTo>
                <a:close/>
                <a:moveTo>
                  <a:pt x="9610" y="5675"/>
                </a:moveTo>
                <a:cubicBezTo>
                  <a:pt x="9608" y="5672"/>
                  <a:pt x="9606" y="5678"/>
                  <a:pt x="9603" y="5680"/>
                </a:cubicBezTo>
                <a:cubicBezTo>
                  <a:pt x="9599" y="5719"/>
                  <a:pt x="9594" y="5729"/>
                  <a:pt x="9594" y="5840"/>
                </a:cubicBezTo>
                <a:cubicBezTo>
                  <a:pt x="9594" y="5927"/>
                  <a:pt x="9596" y="5969"/>
                  <a:pt x="9598" y="6021"/>
                </a:cubicBezTo>
                <a:cubicBezTo>
                  <a:pt x="9606" y="6039"/>
                  <a:pt x="9614" y="6041"/>
                  <a:pt x="9624" y="6013"/>
                </a:cubicBezTo>
                <a:cubicBezTo>
                  <a:pt x="9648" y="5947"/>
                  <a:pt x="9649" y="5814"/>
                  <a:pt x="9627" y="5718"/>
                </a:cubicBezTo>
                <a:cubicBezTo>
                  <a:pt x="9621" y="5694"/>
                  <a:pt x="9615" y="5681"/>
                  <a:pt x="9610" y="5675"/>
                </a:cubicBezTo>
                <a:close/>
                <a:moveTo>
                  <a:pt x="11282" y="5692"/>
                </a:moveTo>
                <a:lnTo>
                  <a:pt x="11275" y="5824"/>
                </a:lnTo>
                <a:lnTo>
                  <a:pt x="11222" y="6946"/>
                </a:lnTo>
                <a:cubicBezTo>
                  <a:pt x="11190" y="7634"/>
                  <a:pt x="11141" y="8366"/>
                  <a:pt x="11113" y="8573"/>
                </a:cubicBezTo>
                <a:cubicBezTo>
                  <a:pt x="11066" y="8925"/>
                  <a:pt x="11076" y="8948"/>
                  <a:pt x="11272" y="8918"/>
                </a:cubicBezTo>
                <a:cubicBezTo>
                  <a:pt x="11475" y="8886"/>
                  <a:pt x="11484" y="8848"/>
                  <a:pt x="11551" y="7608"/>
                </a:cubicBezTo>
                <a:cubicBezTo>
                  <a:pt x="11589" y="6906"/>
                  <a:pt x="11637" y="6275"/>
                  <a:pt x="11659" y="6207"/>
                </a:cubicBezTo>
                <a:cubicBezTo>
                  <a:pt x="11713" y="6041"/>
                  <a:pt x="15763" y="6030"/>
                  <a:pt x="15856" y="6196"/>
                </a:cubicBezTo>
                <a:cubicBezTo>
                  <a:pt x="15945" y="6353"/>
                  <a:pt x="15709" y="10628"/>
                  <a:pt x="15604" y="10776"/>
                </a:cubicBezTo>
                <a:cubicBezTo>
                  <a:pt x="15556" y="10843"/>
                  <a:pt x="15341" y="10898"/>
                  <a:pt x="15127" y="10898"/>
                </a:cubicBezTo>
                <a:cubicBezTo>
                  <a:pt x="14815" y="10898"/>
                  <a:pt x="14745" y="10929"/>
                  <a:pt x="14739" y="11071"/>
                </a:cubicBezTo>
                <a:cubicBezTo>
                  <a:pt x="14740" y="11101"/>
                  <a:pt x="14742" y="11129"/>
                  <a:pt x="14747" y="11151"/>
                </a:cubicBezTo>
                <a:cubicBezTo>
                  <a:pt x="14748" y="11157"/>
                  <a:pt x="14748" y="11164"/>
                  <a:pt x="14750" y="11170"/>
                </a:cubicBezTo>
                <a:cubicBezTo>
                  <a:pt x="14756" y="11189"/>
                  <a:pt x="14770" y="11203"/>
                  <a:pt x="14783" y="11217"/>
                </a:cubicBezTo>
                <a:cubicBezTo>
                  <a:pt x="14793" y="11228"/>
                  <a:pt x="14799" y="11240"/>
                  <a:pt x="14814" y="11249"/>
                </a:cubicBezTo>
                <a:cubicBezTo>
                  <a:pt x="14818" y="11250"/>
                  <a:pt x="14822" y="11252"/>
                  <a:pt x="14826" y="11254"/>
                </a:cubicBezTo>
                <a:cubicBezTo>
                  <a:pt x="14829" y="11255"/>
                  <a:pt x="14832" y="11256"/>
                  <a:pt x="14835" y="11257"/>
                </a:cubicBezTo>
                <a:cubicBezTo>
                  <a:pt x="14836" y="11258"/>
                  <a:pt x="14841" y="11258"/>
                  <a:pt x="14843" y="11259"/>
                </a:cubicBezTo>
                <a:cubicBezTo>
                  <a:pt x="14904" y="11285"/>
                  <a:pt x="14996" y="11298"/>
                  <a:pt x="15160" y="11310"/>
                </a:cubicBezTo>
                <a:lnTo>
                  <a:pt x="15583" y="11341"/>
                </a:lnTo>
                <a:lnTo>
                  <a:pt x="15563" y="12003"/>
                </a:lnTo>
                <a:lnTo>
                  <a:pt x="15545" y="12624"/>
                </a:lnTo>
                <a:lnTo>
                  <a:pt x="15547" y="12665"/>
                </a:lnTo>
                <a:lnTo>
                  <a:pt x="16332" y="12665"/>
                </a:lnTo>
                <a:lnTo>
                  <a:pt x="16335" y="12665"/>
                </a:lnTo>
                <a:cubicBezTo>
                  <a:pt x="16787" y="12665"/>
                  <a:pt x="17034" y="12643"/>
                  <a:pt x="17132" y="12591"/>
                </a:cubicBezTo>
                <a:lnTo>
                  <a:pt x="17175" y="12298"/>
                </a:lnTo>
                <a:cubicBezTo>
                  <a:pt x="17206" y="12096"/>
                  <a:pt x="17230" y="11631"/>
                  <a:pt x="17231" y="11267"/>
                </a:cubicBezTo>
                <a:cubicBezTo>
                  <a:pt x="17231" y="10674"/>
                  <a:pt x="17213" y="10603"/>
                  <a:pt x="17057" y="10603"/>
                </a:cubicBezTo>
                <a:cubicBezTo>
                  <a:pt x="16901" y="10603"/>
                  <a:pt x="16880" y="10684"/>
                  <a:pt x="16857" y="11364"/>
                </a:cubicBezTo>
                <a:lnTo>
                  <a:pt x="16831" y="12125"/>
                </a:lnTo>
                <a:lnTo>
                  <a:pt x="16469" y="12155"/>
                </a:lnTo>
                <a:lnTo>
                  <a:pt x="16451" y="12156"/>
                </a:lnTo>
                <a:lnTo>
                  <a:pt x="16441" y="12158"/>
                </a:lnTo>
                <a:cubicBezTo>
                  <a:pt x="16341" y="12169"/>
                  <a:pt x="16250" y="12161"/>
                  <a:pt x="16176" y="12147"/>
                </a:cubicBezTo>
                <a:cubicBezTo>
                  <a:pt x="16176" y="12146"/>
                  <a:pt x="16175" y="12147"/>
                  <a:pt x="16175" y="12147"/>
                </a:cubicBezTo>
                <a:cubicBezTo>
                  <a:pt x="16144" y="12140"/>
                  <a:pt x="16114" y="12131"/>
                  <a:pt x="16093" y="12119"/>
                </a:cubicBezTo>
                <a:cubicBezTo>
                  <a:pt x="16085" y="12115"/>
                  <a:pt x="16072" y="12114"/>
                  <a:pt x="16066" y="12109"/>
                </a:cubicBezTo>
                <a:cubicBezTo>
                  <a:pt x="16046" y="12093"/>
                  <a:pt x="16032" y="12072"/>
                  <a:pt x="16024" y="12049"/>
                </a:cubicBezTo>
                <a:cubicBezTo>
                  <a:pt x="16024" y="12049"/>
                  <a:pt x="16024" y="12041"/>
                  <a:pt x="16024" y="12041"/>
                </a:cubicBezTo>
                <a:cubicBezTo>
                  <a:pt x="16022" y="12037"/>
                  <a:pt x="16019" y="12035"/>
                  <a:pt x="16018" y="12031"/>
                </a:cubicBezTo>
                <a:cubicBezTo>
                  <a:pt x="15968" y="11889"/>
                  <a:pt x="16188" y="7556"/>
                  <a:pt x="16311" y="6257"/>
                </a:cubicBezTo>
                <a:lnTo>
                  <a:pt x="16317" y="6189"/>
                </a:lnTo>
                <a:cubicBezTo>
                  <a:pt x="16319" y="6143"/>
                  <a:pt x="16339" y="5819"/>
                  <a:pt x="16339" y="5810"/>
                </a:cubicBezTo>
                <a:lnTo>
                  <a:pt x="16339" y="5794"/>
                </a:lnTo>
                <a:cubicBezTo>
                  <a:pt x="16336" y="5727"/>
                  <a:pt x="15494" y="5692"/>
                  <a:pt x="13823" y="5692"/>
                </a:cubicBezTo>
                <a:lnTo>
                  <a:pt x="11282" y="5692"/>
                </a:lnTo>
                <a:close/>
                <a:moveTo>
                  <a:pt x="16743" y="5776"/>
                </a:moveTo>
                <a:cubicBezTo>
                  <a:pt x="16728" y="5767"/>
                  <a:pt x="16718" y="5845"/>
                  <a:pt x="16718" y="5987"/>
                </a:cubicBezTo>
                <a:cubicBezTo>
                  <a:pt x="16718" y="6176"/>
                  <a:pt x="16736" y="6254"/>
                  <a:pt x="16758" y="6160"/>
                </a:cubicBezTo>
                <a:cubicBezTo>
                  <a:pt x="16765" y="6130"/>
                  <a:pt x="16767" y="6088"/>
                  <a:pt x="16770" y="6049"/>
                </a:cubicBezTo>
                <a:lnTo>
                  <a:pt x="16771" y="5962"/>
                </a:lnTo>
                <a:lnTo>
                  <a:pt x="16771" y="5947"/>
                </a:lnTo>
                <a:cubicBezTo>
                  <a:pt x="16770" y="5900"/>
                  <a:pt x="16767" y="5852"/>
                  <a:pt x="16758" y="5815"/>
                </a:cubicBezTo>
                <a:cubicBezTo>
                  <a:pt x="16752" y="5792"/>
                  <a:pt x="16748" y="5779"/>
                  <a:pt x="16743" y="5776"/>
                </a:cubicBezTo>
                <a:close/>
                <a:moveTo>
                  <a:pt x="10859" y="6067"/>
                </a:moveTo>
                <a:cubicBezTo>
                  <a:pt x="10851" y="6059"/>
                  <a:pt x="10848" y="6086"/>
                  <a:pt x="10843" y="6114"/>
                </a:cubicBezTo>
                <a:cubicBezTo>
                  <a:pt x="10841" y="6153"/>
                  <a:pt x="10838" y="6179"/>
                  <a:pt x="10838" y="6232"/>
                </a:cubicBezTo>
                <a:cubicBezTo>
                  <a:pt x="10838" y="6318"/>
                  <a:pt x="10843" y="6360"/>
                  <a:pt x="10846" y="6412"/>
                </a:cubicBezTo>
                <a:cubicBezTo>
                  <a:pt x="10853" y="6432"/>
                  <a:pt x="10862" y="6435"/>
                  <a:pt x="10872" y="6407"/>
                </a:cubicBezTo>
                <a:cubicBezTo>
                  <a:pt x="10885" y="6374"/>
                  <a:pt x="10890" y="6323"/>
                  <a:pt x="10890" y="6270"/>
                </a:cubicBezTo>
                <a:cubicBezTo>
                  <a:pt x="10891" y="6217"/>
                  <a:pt x="10887" y="6160"/>
                  <a:pt x="10875" y="6112"/>
                </a:cubicBezTo>
                <a:cubicBezTo>
                  <a:pt x="10870" y="6088"/>
                  <a:pt x="10864" y="6073"/>
                  <a:pt x="10859" y="6067"/>
                </a:cubicBezTo>
                <a:close/>
                <a:moveTo>
                  <a:pt x="9370" y="6754"/>
                </a:moveTo>
                <a:cubicBezTo>
                  <a:pt x="9270" y="6749"/>
                  <a:pt x="9127" y="6751"/>
                  <a:pt x="8981" y="6756"/>
                </a:cubicBezTo>
                <a:cubicBezTo>
                  <a:pt x="8966" y="6757"/>
                  <a:pt x="8957" y="6755"/>
                  <a:pt x="8942" y="6756"/>
                </a:cubicBezTo>
                <a:cubicBezTo>
                  <a:pt x="8599" y="6774"/>
                  <a:pt x="8317" y="6819"/>
                  <a:pt x="8317" y="6855"/>
                </a:cubicBezTo>
                <a:cubicBezTo>
                  <a:pt x="8317" y="6891"/>
                  <a:pt x="8597" y="6906"/>
                  <a:pt x="8941" y="6888"/>
                </a:cubicBezTo>
                <a:cubicBezTo>
                  <a:pt x="9112" y="6879"/>
                  <a:pt x="9267" y="6863"/>
                  <a:pt x="9380" y="6845"/>
                </a:cubicBezTo>
                <a:cubicBezTo>
                  <a:pt x="9381" y="6845"/>
                  <a:pt x="9381" y="6845"/>
                  <a:pt x="9382" y="6845"/>
                </a:cubicBezTo>
                <a:cubicBezTo>
                  <a:pt x="9492" y="6828"/>
                  <a:pt x="9558" y="6808"/>
                  <a:pt x="9561" y="6791"/>
                </a:cubicBezTo>
                <a:cubicBezTo>
                  <a:pt x="9555" y="6773"/>
                  <a:pt x="9486" y="6761"/>
                  <a:pt x="9370" y="6754"/>
                </a:cubicBezTo>
                <a:close/>
                <a:moveTo>
                  <a:pt x="12446" y="7067"/>
                </a:moveTo>
                <a:lnTo>
                  <a:pt x="12365" y="8492"/>
                </a:lnTo>
                <a:lnTo>
                  <a:pt x="12287" y="9866"/>
                </a:lnTo>
                <a:cubicBezTo>
                  <a:pt x="12317" y="9909"/>
                  <a:pt x="12378" y="9916"/>
                  <a:pt x="12496" y="9916"/>
                </a:cubicBezTo>
                <a:cubicBezTo>
                  <a:pt x="12619" y="9916"/>
                  <a:pt x="12686" y="9893"/>
                  <a:pt x="12731" y="9837"/>
                </a:cubicBezTo>
                <a:lnTo>
                  <a:pt x="12742" y="9249"/>
                </a:lnTo>
                <a:cubicBezTo>
                  <a:pt x="12731" y="9123"/>
                  <a:pt x="12740" y="8908"/>
                  <a:pt x="12752" y="8680"/>
                </a:cubicBezTo>
                <a:cubicBezTo>
                  <a:pt x="12764" y="8107"/>
                  <a:pt x="12793" y="7606"/>
                  <a:pt x="12821" y="7557"/>
                </a:cubicBezTo>
                <a:cubicBezTo>
                  <a:pt x="12878" y="7455"/>
                  <a:pt x="13915" y="7436"/>
                  <a:pt x="14339" y="7502"/>
                </a:cubicBezTo>
                <a:lnTo>
                  <a:pt x="14514" y="7509"/>
                </a:lnTo>
                <a:lnTo>
                  <a:pt x="14515" y="7552"/>
                </a:lnTo>
                <a:cubicBezTo>
                  <a:pt x="14516" y="7552"/>
                  <a:pt x="14518" y="7553"/>
                  <a:pt x="14518" y="7553"/>
                </a:cubicBezTo>
                <a:cubicBezTo>
                  <a:pt x="14566" y="7606"/>
                  <a:pt x="14582" y="8023"/>
                  <a:pt x="14557" y="8511"/>
                </a:cubicBezTo>
                <a:cubicBezTo>
                  <a:pt x="14517" y="9281"/>
                  <a:pt x="14492" y="9385"/>
                  <a:pt x="14318" y="9469"/>
                </a:cubicBezTo>
                <a:cubicBezTo>
                  <a:pt x="14210" y="9521"/>
                  <a:pt x="14104" y="9643"/>
                  <a:pt x="14081" y="9740"/>
                </a:cubicBezTo>
                <a:cubicBezTo>
                  <a:pt x="14055" y="9851"/>
                  <a:pt x="14078" y="9895"/>
                  <a:pt x="14229" y="9909"/>
                </a:cubicBezTo>
                <a:cubicBezTo>
                  <a:pt x="14281" y="9913"/>
                  <a:pt x="14349" y="9916"/>
                  <a:pt x="14428" y="9916"/>
                </a:cubicBezTo>
                <a:cubicBezTo>
                  <a:pt x="14618" y="9915"/>
                  <a:pt x="14771" y="9887"/>
                  <a:pt x="14822" y="9853"/>
                </a:cubicBezTo>
                <a:lnTo>
                  <a:pt x="14860" y="9499"/>
                </a:lnTo>
                <a:cubicBezTo>
                  <a:pt x="14886" y="9270"/>
                  <a:pt x="14932" y="8628"/>
                  <a:pt x="14962" y="8074"/>
                </a:cubicBezTo>
                <a:lnTo>
                  <a:pt x="15003" y="7336"/>
                </a:lnTo>
                <a:lnTo>
                  <a:pt x="15004" y="7067"/>
                </a:lnTo>
                <a:lnTo>
                  <a:pt x="13732" y="7067"/>
                </a:lnTo>
                <a:lnTo>
                  <a:pt x="13727" y="7067"/>
                </a:lnTo>
                <a:lnTo>
                  <a:pt x="12446" y="7067"/>
                </a:lnTo>
                <a:close/>
                <a:moveTo>
                  <a:pt x="19149" y="7148"/>
                </a:moveTo>
                <a:cubicBezTo>
                  <a:pt x="19147" y="7146"/>
                  <a:pt x="19146" y="7151"/>
                  <a:pt x="19145" y="7151"/>
                </a:cubicBezTo>
                <a:cubicBezTo>
                  <a:pt x="19140" y="7210"/>
                  <a:pt x="19133" y="7221"/>
                  <a:pt x="19133" y="7359"/>
                </a:cubicBezTo>
                <a:cubicBezTo>
                  <a:pt x="19133" y="7361"/>
                  <a:pt x="19133" y="7360"/>
                  <a:pt x="19133" y="7362"/>
                </a:cubicBezTo>
                <a:cubicBezTo>
                  <a:pt x="19135" y="7434"/>
                  <a:pt x="19140" y="7485"/>
                  <a:pt x="19146" y="7511"/>
                </a:cubicBezTo>
                <a:cubicBezTo>
                  <a:pt x="19151" y="7511"/>
                  <a:pt x="19156" y="7504"/>
                  <a:pt x="19163" y="7488"/>
                </a:cubicBezTo>
                <a:cubicBezTo>
                  <a:pt x="19168" y="7472"/>
                  <a:pt x="19168" y="7446"/>
                  <a:pt x="19171" y="7425"/>
                </a:cubicBezTo>
                <a:cubicBezTo>
                  <a:pt x="19175" y="7391"/>
                  <a:pt x="19178" y="7359"/>
                  <a:pt x="19179" y="7321"/>
                </a:cubicBezTo>
                <a:cubicBezTo>
                  <a:pt x="19178" y="7277"/>
                  <a:pt x="19175" y="7231"/>
                  <a:pt x="19165" y="7193"/>
                </a:cubicBezTo>
                <a:cubicBezTo>
                  <a:pt x="19160" y="7169"/>
                  <a:pt x="19154" y="7154"/>
                  <a:pt x="19149" y="7148"/>
                </a:cubicBezTo>
                <a:close/>
                <a:moveTo>
                  <a:pt x="17902" y="7249"/>
                </a:moveTo>
                <a:cubicBezTo>
                  <a:pt x="17892" y="7243"/>
                  <a:pt x="17887" y="7299"/>
                  <a:pt x="17883" y="7362"/>
                </a:cubicBezTo>
                <a:cubicBezTo>
                  <a:pt x="17882" y="7382"/>
                  <a:pt x="17881" y="7390"/>
                  <a:pt x="17881" y="7412"/>
                </a:cubicBezTo>
                <a:cubicBezTo>
                  <a:pt x="17881" y="7528"/>
                  <a:pt x="17885" y="7602"/>
                  <a:pt x="17890" y="7656"/>
                </a:cubicBezTo>
                <a:cubicBezTo>
                  <a:pt x="17897" y="7680"/>
                  <a:pt x="17907" y="7676"/>
                  <a:pt x="17917" y="7633"/>
                </a:cubicBezTo>
                <a:cubicBezTo>
                  <a:pt x="17925" y="7600"/>
                  <a:pt x="17926" y="7556"/>
                  <a:pt x="17929" y="7514"/>
                </a:cubicBezTo>
                <a:lnTo>
                  <a:pt x="17933" y="7451"/>
                </a:lnTo>
                <a:cubicBezTo>
                  <a:pt x="17933" y="7393"/>
                  <a:pt x="17927" y="7333"/>
                  <a:pt x="17917" y="7288"/>
                </a:cubicBezTo>
                <a:cubicBezTo>
                  <a:pt x="17911" y="7265"/>
                  <a:pt x="17907" y="7252"/>
                  <a:pt x="17902" y="7249"/>
                </a:cubicBezTo>
                <a:close/>
                <a:moveTo>
                  <a:pt x="8274" y="7344"/>
                </a:moveTo>
                <a:cubicBezTo>
                  <a:pt x="8268" y="7337"/>
                  <a:pt x="8263" y="7350"/>
                  <a:pt x="8259" y="7366"/>
                </a:cubicBezTo>
                <a:cubicBezTo>
                  <a:pt x="8257" y="7409"/>
                  <a:pt x="8254" y="7445"/>
                  <a:pt x="8254" y="7509"/>
                </a:cubicBezTo>
                <a:cubicBezTo>
                  <a:pt x="8254" y="7597"/>
                  <a:pt x="8259" y="7639"/>
                  <a:pt x="8262" y="7692"/>
                </a:cubicBezTo>
                <a:cubicBezTo>
                  <a:pt x="8269" y="7707"/>
                  <a:pt x="8277" y="7710"/>
                  <a:pt x="8287" y="7684"/>
                </a:cubicBezTo>
                <a:cubicBezTo>
                  <a:pt x="8311" y="7617"/>
                  <a:pt x="8313" y="7484"/>
                  <a:pt x="8290" y="7389"/>
                </a:cubicBezTo>
                <a:cubicBezTo>
                  <a:pt x="8284" y="7365"/>
                  <a:pt x="8279" y="7350"/>
                  <a:pt x="8274" y="7344"/>
                </a:cubicBezTo>
                <a:close/>
                <a:moveTo>
                  <a:pt x="16653" y="7348"/>
                </a:moveTo>
                <a:cubicBezTo>
                  <a:pt x="16650" y="7345"/>
                  <a:pt x="16647" y="7353"/>
                  <a:pt x="16644" y="7361"/>
                </a:cubicBezTo>
                <a:cubicBezTo>
                  <a:pt x="16641" y="7396"/>
                  <a:pt x="16637" y="7404"/>
                  <a:pt x="16637" y="7499"/>
                </a:cubicBezTo>
                <a:cubicBezTo>
                  <a:pt x="16637" y="7506"/>
                  <a:pt x="16637" y="7502"/>
                  <a:pt x="16637" y="7509"/>
                </a:cubicBezTo>
                <a:cubicBezTo>
                  <a:pt x="16637" y="7511"/>
                  <a:pt x="16637" y="7511"/>
                  <a:pt x="16637" y="7512"/>
                </a:cubicBezTo>
                <a:cubicBezTo>
                  <a:pt x="16637" y="7628"/>
                  <a:pt x="16640" y="7687"/>
                  <a:pt x="16643" y="7754"/>
                </a:cubicBezTo>
                <a:cubicBezTo>
                  <a:pt x="16650" y="7778"/>
                  <a:pt x="16659" y="7775"/>
                  <a:pt x="16670" y="7731"/>
                </a:cubicBezTo>
                <a:cubicBezTo>
                  <a:pt x="16692" y="7637"/>
                  <a:pt x="16692" y="7482"/>
                  <a:pt x="16670" y="7387"/>
                </a:cubicBezTo>
                <a:cubicBezTo>
                  <a:pt x="16664" y="7363"/>
                  <a:pt x="16658" y="7351"/>
                  <a:pt x="16653" y="7348"/>
                </a:cubicBezTo>
                <a:close/>
                <a:moveTo>
                  <a:pt x="10769" y="7540"/>
                </a:moveTo>
                <a:cubicBezTo>
                  <a:pt x="10761" y="7531"/>
                  <a:pt x="10756" y="7565"/>
                  <a:pt x="10751" y="7600"/>
                </a:cubicBezTo>
                <a:cubicBezTo>
                  <a:pt x="10751" y="7621"/>
                  <a:pt x="10748" y="7629"/>
                  <a:pt x="10748" y="7657"/>
                </a:cubicBezTo>
                <a:cubicBezTo>
                  <a:pt x="10748" y="7767"/>
                  <a:pt x="10751" y="7845"/>
                  <a:pt x="10757" y="7886"/>
                </a:cubicBezTo>
                <a:cubicBezTo>
                  <a:pt x="10757" y="7887"/>
                  <a:pt x="10757" y="7888"/>
                  <a:pt x="10757" y="7888"/>
                </a:cubicBezTo>
                <a:cubicBezTo>
                  <a:pt x="10764" y="7903"/>
                  <a:pt x="10772" y="7905"/>
                  <a:pt x="10781" y="7881"/>
                </a:cubicBezTo>
                <a:cubicBezTo>
                  <a:pt x="10782" y="7754"/>
                  <a:pt x="10783" y="7668"/>
                  <a:pt x="10783" y="7575"/>
                </a:cubicBezTo>
                <a:cubicBezTo>
                  <a:pt x="10778" y="7559"/>
                  <a:pt x="10773" y="7545"/>
                  <a:pt x="10769" y="7540"/>
                </a:cubicBezTo>
                <a:close/>
                <a:moveTo>
                  <a:pt x="13676" y="7952"/>
                </a:moveTo>
                <a:cubicBezTo>
                  <a:pt x="13650" y="7952"/>
                  <a:pt x="13637" y="7955"/>
                  <a:pt x="13613" y="7955"/>
                </a:cubicBezTo>
                <a:cubicBezTo>
                  <a:pt x="13511" y="7957"/>
                  <a:pt x="13436" y="7966"/>
                  <a:pt x="13377" y="7978"/>
                </a:cubicBezTo>
                <a:cubicBezTo>
                  <a:pt x="13335" y="7988"/>
                  <a:pt x="13294" y="7996"/>
                  <a:pt x="13271" y="8011"/>
                </a:cubicBezTo>
                <a:cubicBezTo>
                  <a:pt x="13260" y="8020"/>
                  <a:pt x="13246" y="8026"/>
                  <a:pt x="13240" y="8038"/>
                </a:cubicBezTo>
                <a:cubicBezTo>
                  <a:pt x="13237" y="8042"/>
                  <a:pt x="13237" y="8048"/>
                  <a:pt x="13235" y="8053"/>
                </a:cubicBezTo>
                <a:cubicBezTo>
                  <a:pt x="13229" y="8067"/>
                  <a:pt x="13228" y="8086"/>
                  <a:pt x="13226" y="8105"/>
                </a:cubicBezTo>
                <a:cubicBezTo>
                  <a:pt x="13229" y="8133"/>
                  <a:pt x="13246" y="8157"/>
                  <a:pt x="13262" y="8181"/>
                </a:cubicBezTo>
                <a:cubicBezTo>
                  <a:pt x="13296" y="8223"/>
                  <a:pt x="13347" y="8259"/>
                  <a:pt x="13407" y="8277"/>
                </a:cubicBezTo>
                <a:cubicBezTo>
                  <a:pt x="13570" y="8324"/>
                  <a:pt x="13587" y="8384"/>
                  <a:pt x="13543" y="8731"/>
                </a:cubicBezTo>
                <a:cubicBezTo>
                  <a:pt x="13524" y="8883"/>
                  <a:pt x="13525" y="9001"/>
                  <a:pt x="13542" y="9069"/>
                </a:cubicBezTo>
                <a:cubicBezTo>
                  <a:pt x="13548" y="9081"/>
                  <a:pt x="13551" y="9103"/>
                  <a:pt x="13558" y="9110"/>
                </a:cubicBezTo>
                <a:cubicBezTo>
                  <a:pt x="13561" y="9114"/>
                  <a:pt x="13564" y="9116"/>
                  <a:pt x="13567" y="9119"/>
                </a:cubicBezTo>
                <a:cubicBezTo>
                  <a:pt x="13588" y="9111"/>
                  <a:pt x="13611" y="9098"/>
                  <a:pt x="13636" y="9077"/>
                </a:cubicBezTo>
                <a:cubicBezTo>
                  <a:pt x="13643" y="9066"/>
                  <a:pt x="13650" y="9041"/>
                  <a:pt x="13657" y="9026"/>
                </a:cubicBezTo>
                <a:cubicBezTo>
                  <a:pt x="13659" y="9013"/>
                  <a:pt x="13666" y="9003"/>
                  <a:pt x="13666" y="8988"/>
                </a:cubicBezTo>
                <a:cubicBezTo>
                  <a:pt x="13666" y="8910"/>
                  <a:pt x="13741" y="8789"/>
                  <a:pt x="13832" y="8718"/>
                </a:cubicBezTo>
                <a:cubicBezTo>
                  <a:pt x="13923" y="8648"/>
                  <a:pt x="14015" y="8446"/>
                  <a:pt x="14038" y="8270"/>
                </a:cubicBezTo>
                <a:lnTo>
                  <a:pt x="14074" y="8011"/>
                </a:lnTo>
                <a:cubicBezTo>
                  <a:pt x="14037" y="7963"/>
                  <a:pt x="13935" y="7952"/>
                  <a:pt x="13678" y="7952"/>
                </a:cubicBezTo>
                <a:lnTo>
                  <a:pt x="13676" y="7952"/>
                </a:lnTo>
                <a:close/>
                <a:moveTo>
                  <a:pt x="19061" y="8624"/>
                </a:moveTo>
                <a:cubicBezTo>
                  <a:pt x="19059" y="8623"/>
                  <a:pt x="19057" y="8630"/>
                  <a:pt x="19055" y="8633"/>
                </a:cubicBezTo>
                <a:cubicBezTo>
                  <a:pt x="19050" y="8677"/>
                  <a:pt x="19044" y="8699"/>
                  <a:pt x="19044" y="8835"/>
                </a:cubicBezTo>
                <a:cubicBezTo>
                  <a:pt x="19044" y="8932"/>
                  <a:pt x="19047" y="8976"/>
                  <a:pt x="19049" y="9031"/>
                </a:cubicBezTo>
                <a:cubicBezTo>
                  <a:pt x="19056" y="9055"/>
                  <a:pt x="19065" y="9052"/>
                  <a:pt x="19076" y="9008"/>
                </a:cubicBezTo>
                <a:cubicBezTo>
                  <a:pt x="19087" y="8961"/>
                  <a:pt x="19094" y="8897"/>
                  <a:pt x="19094" y="8835"/>
                </a:cubicBezTo>
                <a:cubicBezTo>
                  <a:pt x="19094" y="8773"/>
                  <a:pt x="19087" y="8711"/>
                  <a:pt x="19076" y="8664"/>
                </a:cubicBezTo>
                <a:cubicBezTo>
                  <a:pt x="19070" y="8640"/>
                  <a:pt x="19066" y="8627"/>
                  <a:pt x="19061" y="8624"/>
                </a:cubicBezTo>
                <a:close/>
                <a:moveTo>
                  <a:pt x="17812" y="8820"/>
                </a:moveTo>
                <a:cubicBezTo>
                  <a:pt x="17809" y="8818"/>
                  <a:pt x="17806" y="8827"/>
                  <a:pt x="17803" y="8834"/>
                </a:cubicBezTo>
                <a:cubicBezTo>
                  <a:pt x="17800" y="8872"/>
                  <a:pt x="17796" y="8879"/>
                  <a:pt x="17796" y="8983"/>
                </a:cubicBezTo>
                <a:cubicBezTo>
                  <a:pt x="17796" y="9101"/>
                  <a:pt x="17799" y="9162"/>
                  <a:pt x="17802" y="9227"/>
                </a:cubicBezTo>
                <a:cubicBezTo>
                  <a:pt x="17809" y="9251"/>
                  <a:pt x="17818" y="9248"/>
                  <a:pt x="17829" y="9204"/>
                </a:cubicBezTo>
                <a:cubicBezTo>
                  <a:pt x="17840" y="9157"/>
                  <a:pt x="17845" y="9094"/>
                  <a:pt x="17845" y="9031"/>
                </a:cubicBezTo>
                <a:cubicBezTo>
                  <a:pt x="17845" y="8969"/>
                  <a:pt x="17840" y="8907"/>
                  <a:pt x="17829" y="8860"/>
                </a:cubicBezTo>
                <a:cubicBezTo>
                  <a:pt x="17823" y="8836"/>
                  <a:pt x="17817" y="8823"/>
                  <a:pt x="17812" y="8820"/>
                </a:cubicBezTo>
                <a:close/>
                <a:moveTo>
                  <a:pt x="8184" y="8916"/>
                </a:moveTo>
                <a:cubicBezTo>
                  <a:pt x="8175" y="8906"/>
                  <a:pt x="8170" y="8944"/>
                  <a:pt x="8164" y="8985"/>
                </a:cubicBezTo>
                <a:cubicBezTo>
                  <a:pt x="8164" y="9003"/>
                  <a:pt x="8163" y="9011"/>
                  <a:pt x="8163" y="9031"/>
                </a:cubicBezTo>
                <a:cubicBezTo>
                  <a:pt x="8163" y="9190"/>
                  <a:pt x="8171" y="9261"/>
                  <a:pt x="8182" y="9275"/>
                </a:cubicBezTo>
                <a:cubicBezTo>
                  <a:pt x="8183" y="9275"/>
                  <a:pt x="8185" y="9272"/>
                  <a:pt x="8185" y="9272"/>
                </a:cubicBezTo>
                <a:cubicBezTo>
                  <a:pt x="8191" y="9089"/>
                  <a:pt x="8191" y="9014"/>
                  <a:pt x="8190" y="8931"/>
                </a:cubicBezTo>
                <a:cubicBezTo>
                  <a:pt x="8188" y="8927"/>
                  <a:pt x="8186" y="8918"/>
                  <a:pt x="8184" y="8916"/>
                </a:cubicBezTo>
                <a:close/>
                <a:moveTo>
                  <a:pt x="16565" y="8919"/>
                </a:moveTo>
                <a:cubicBezTo>
                  <a:pt x="16556" y="8913"/>
                  <a:pt x="16550" y="8968"/>
                  <a:pt x="16546" y="9031"/>
                </a:cubicBezTo>
                <a:cubicBezTo>
                  <a:pt x="16545" y="9051"/>
                  <a:pt x="16544" y="9059"/>
                  <a:pt x="16544" y="9081"/>
                </a:cubicBezTo>
                <a:cubicBezTo>
                  <a:pt x="16544" y="9198"/>
                  <a:pt x="16548" y="9271"/>
                  <a:pt x="16553" y="9324"/>
                </a:cubicBezTo>
                <a:cubicBezTo>
                  <a:pt x="16560" y="9351"/>
                  <a:pt x="16569" y="9346"/>
                  <a:pt x="16580" y="9301"/>
                </a:cubicBezTo>
                <a:cubicBezTo>
                  <a:pt x="16591" y="9254"/>
                  <a:pt x="16597" y="9192"/>
                  <a:pt x="16597" y="9130"/>
                </a:cubicBezTo>
                <a:cubicBezTo>
                  <a:pt x="16597" y="9068"/>
                  <a:pt x="16591" y="9006"/>
                  <a:pt x="16580" y="8959"/>
                </a:cubicBezTo>
                <a:cubicBezTo>
                  <a:pt x="16574" y="8935"/>
                  <a:pt x="16570" y="8922"/>
                  <a:pt x="16565" y="8919"/>
                </a:cubicBezTo>
                <a:close/>
                <a:moveTo>
                  <a:pt x="10677" y="9077"/>
                </a:moveTo>
                <a:cubicBezTo>
                  <a:pt x="10660" y="9071"/>
                  <a:pt x="10650" y="9128"/>
                  <a:pt x="10650" y="9229"/>
                </a:cubicBezTo>
                <a:cubicBezTo>
                  <a:pt x="10650" y="9364"/>
                  <a:pt x="10670" y="9418"/>
                  <a:pt x="10695" y="9351"/>
                </a:cubicBezTo>
                <a:cubicBezTo>
                  <a:pt x="10719" y="9283"/>
                  <a:pt x="10719" y="9173"/>
                  <a:pt x="10695" y="9105"/>
                </a:cubicBezTo>
                <a:cubicBezTo>
                  <a:pt x="10688" y="9088"/>
                  <a:pt x="10682" y="9080"/>
                  <a:pt x="10677" y="9077"/>
                </a:cubicBezTo>
                <a:close/>
                <a:moveTo>
                  <a:pt x="10747" y="9600"/>
                </a:moveTo>
                <a:cubicBezTo>
                  <a:pt x="10680" y="9607"/>
                  <a:pt x="10638" y="9622"/>
                  <a:pt x="10636" y="9642"/>
                </a:cubicBezTo>
                <a:lnTo>
                  <a:pt x="10636" y="9646"/>
                </a:lnTo>
                <a:cubicBezTo>
                  <a:pt x="10641" y="9687"/>
                  <a:pt x="10869" y="9715"/>
                  <a:pt x="11148" y="9708"/>
                </a:cubicBezTo>
                <a:cubicBezTo>
                  <a:pt x="11692" y="9696"/>
                  <a:pt x="11639" y="9653"/>
                  <a:pt x="11015" y="9600"/>
                </a:cubicBezTo>
                <a:cubicBezTo>
                  <a:pt x="10910" y="9591"/>
                  <a:pt x="10816" y="9592"/>
                  <a:pt x="10747" y="9600"/>
                </a:cubicBezTo>
                <a:close/>
                <a:moveTo>
                  <a:pt x="11731" y="9659"/>
                </a:moveTo>
                <a:cubicBezTo>
                  <a:pt x="11715" y="9667"/>
                  <a:pt x="11705" y="9685"/>
                  <a:pt x="11705" y="9713"/>
                </a:cubicBezTo>
                <a:cubicBezTo>
                  <a:pt x="11705" y="9734"/>
                  <a:pt x="11715" y="9751"/>
                  <a:pt x="11725" y="9768"/>
                </a:cubicBezTo>
                <a:lnTo>
                  <a:pt x="11749" y="9769"/>
                </a:lnTo>
                <a:lnTo>
                  <a:pt x="11747" y="9796"/>
                </a:lnTo>
                <a:cubicBezTo>
                  <a:pt x="11761" y="9806"/>
                  <a:pt x="11776" y="9817"/>
                  <a:pt x="11794" y="9817"/>
                </a:cubicBezTo>
                <a:cubicBezTo>
                  <a:pt x="11836" y="9817"/>
                  <a:pt x="11867" y="9802"/>
                  <a:pt x="11876" y="9782"/>
                </a:cubicBezTo>
                <a:cubicBezTo>
                  <a:pt x="11874" y="9775"/>
                  <a:pt x="11872" y="9767"/>
                  <a:pt x="11870" y="9759"/>
                </a:cubicBezTo>
                <a:cubicBezTo>
                  <a:pt x="11860" y="9734"/>
                  <a:pt x="11835" y="9699"/>
                  <a:pt x="11794" y="9670"/>
                </a:cubicBezTo>
                <a:cubicBezTo>
                  <a:pt x="11769" y="9654"/>
                  <a:pt x="11747" y="9651"/>
                  <a:pt x="11731" y="9659"/>
                </a:cubicBezTo>
                <a:close/>
                <a:moveTo>
                  <a:pt x="18971" y="10196"/>
                </a:moveTo>
                <a:cubicBezTo>
                  <a:pt x="18969" y="10195"/>
                  <a:pt x="18967" y="10201"/>
                  <a:pt x="18965" y="10204"/>
                </a:cubicBezTo>
                <a:cubicBezTo>
                  <a:pt x="18961" y="10251"/>
                  <a:pt x="18956" y="10271"/>
                  <a:pt x="18956" y="10407"/>
                </a:cubicBezTo>
                <a:cubicBezTo>
                  <a:pt x="18956" y="10503"/>
                  <a:pt x="18959" y="10547"/>
                  <a:pt x="18961" y="10603"/>
                </a:cubicBezTo>
                <a:cubicBezTo>
                  <a:pt x="18968" y="10627"/>
                  <a:pt x="18977" y="10622"/>
                  <a:pt x="18988" y="10578"/>
                </a:cubicBezTo>
                <a:cubicBezTo>
                  <a:pt x="19010" y="10484"/>
                  <a:pt x="19010" y="10330"/>
                  <a:pt x="18988" y="10236"/>
                </a:cubicBezTo>
                <a:cubicBezTo>
                  <a:pt x="18982" y="10212"/>
                  <a:pt x="18976" y="10199"/>
                  <a:pt x="18971" y="10196"/>
                </a:cubicBezTo>
                <a:close/>
                <a:moveTo>
                  <a:pt x="8096" y="10389"/>
                </a:moveTo>
                <a:cubicBezTo>
                  <a:pt x="8091" y="10383"/>
                  <a:pt x="8085" y="10386"/>
                  <a:pt x="8081" y="10397"/>
                </a:cubicBezTo>
                <a:cubicBezTo>
                  <a:pt x="8080" y="10401"/>
                  <a:pt x="8079" y="10407"/>
                  <a:pt x="8079" y="10412"/>
                </a:cubicBezTo>
                <a:cubicBezTo>
                  <a:pt x="8077" y="10456"/>
                  <a:pt x="8075" y="10491"/>
                  <a:pt x="8075" y="10555"/>
                </a:cubicBezTo>
                <a:cubicBezTo>
                  <a:pt x="8075" y="10640"/>
                  <a:pt x="8078" y="10680"/>
                  <a:pt x="8081" y="10733"/>
                </a:cubicBezTo>
                <a:cubicBezTo>
                  <a:pt x="8088" y="10754"/>
                  <a:pt x="8097" y="10757"/>
                  <a:pt x="8108" y="10728"/>
                </a:cubicBezTo>
                <a:cubicBezTo>
                  <a:pt x="8118" y="10700"/>
                  <a:pt x="8122" y="10656"/>
                  <a:pt x="8124" y="10611"/>
                </a:cubicBezTo>
                <a:cubicBezTo>
                  <a:pt x="8125" y="10601"/>
                  <a:pt x="8125" y="10590"/>
                  <a:pt x="8126" y="10580"/>
                </a:cubicBezTo>
                <a:cubicBezTo>
                  <a:pt x="8125" y="10530"/>
                  <a:pt x="8123" y="10477"/>
                  <a:pt x="8112" y="10433"/>
                </a:cubicBezTo>
                <a:cubicBezTo>
                  <a:pt x="8106" y="10409"/>
                  <a:pt x="8101" y="10395"/>
                  <a:pt x="8096" y="10389"/>
                </a:cubicBezTo>
                <a:close/>
                <a:moveTo>
                  <a:pt x="14050" y="11133"/>
                </a:moveTo>
                <a:cubicBezTo>
                  <a:pt x="14041" y="11142"/>
                  <a:pt x="14039" y="11233"/>
                  <a:pt x="14034" y="11410"/>
                </a:cubicBezTo>
                <a:lnTo>
                  <a:pt x="14023" y="11773"/>
                </a:lnTo>
                <a:lnTo>
                  <a:pt x="14573" y="11802"/>
                </a:lnTo>
                <a:lnTo>
                  <a:pt x="14579" y="11802"/>
                </a:lnTo>
                <a:lnTo>
                  <a:pt x="15137" y="11832"/>
                </a:lnTo>
                <a:lnTo>
                  <a:pt x="15139" y="11852"/>
                </a:lnTo>
                <a:cubicBezTo>
                  <a:pt x="15156" y="11854"/>
                  <a:pt x="15246" y="11860"/>
                  <a:pt x="15248" y="11862"/>
                </a:cubicBezTo>
                <a:cubicBezTo>
                  <a:pt x="15260" y="11872"/>
                  <a:pt x="15270" y="11839"/>
                  <a:pt x="15270" y="11787"/>
                </a:cubicBezTo>
                <a:cubicBezTo>
                  <a:pt x="15270" y="11736"/>
                  <a:pt x="15020" y="11680"/>
                  <a:pt x="14714" y="11664"/>
                </a:cubicBezTo>
                <a:lnTo>
                  <a:pt x="14156" y="11634"/>
                </a:lnTo>
                <a:lnTo>
                  <a:pt x="14132" y="11463"/>
                </a:lnTo>
                <a:cubicBezTo>
                  <a:pt x="14121" y="11427"/>
                  <a:pt x="14111" y="11393"/>
                  <a:pt x="14101" y="11341"/>
                </a:cubicBezTo>
                <a:cubicBezTo>
                  <a:pt x="14073" y="11197"/>
                  <a:pt x="14059" y="11125"/>
                  <a:pt x="14050" y="11133"/>
                </a:cubicBezTo>
                <a:close/>
                <a:moveTo>
                  <a:pt x="18883" y="11764"/>
                </a:moveTo>
                <a:cubicBezTo>
                  <a:pt x="18879" y="11760"/>
                  <a:pt x="18874" y="11765"/>
                  <a:pt x="18871" y="11771"/>
                </a:cubicBezTo>
                <a:cubicBezTo>
                  <a:pt x="18869" y="11803"/>
                  <a:pt x="18866" y="11807"/>
                  <a:pt x="18866" y="11880"/>
                </a:cubicBezTo>
                <a:cubicBezTo>
                  <a:pt x="18866" y="11996"/>
                  <a:pt x="18870" y="12046"/>
                  <a:pt x="18872" y="12115"/>
                </a:cubicBezTo>
                <a:cubicBezTo>
                  <a:pt x="18879" y="12127"/>
                  <a:pt x="18886" y="12128"/>
                  <a:pt x="18895" y="12104"/>
                </a:cubicBezTo>
                <a:cubicBezTo>
                  <a:pt x="18901" y="12088"/>
                  <a:pt x="18901" y="12061"/>
                  <a:pt x="18904" y="12039"/>
                </a:cubicBezTo>
                <a:cubicBezTo>
                  <a:pt x="18907" y="12007"/>
                  <a:pt x="18910" y="11975"/>
                  <a:pt x="18911" y="11939"/>
                </a:cubicBezTo>
                <a:cubicBezTo>
                  <a:pt x="18910" y="11894"/>
                  <a:pt x="18907" y="11848"/>
                  <a:pt x="18898" y="11809"/>
                </a:cubicBezTo>
                <a:cubicBezTo>
                  <a:pt x="18892" y="11785"/>
                  <a:pt x="18888" y="11770"/>
                  <a:pt x="18883" y="11764"/>
                </a:cubicBezTo>
                <a:close/>
                <a:moveTo>
                  <a:pt x="8001" y="11926"/>
                </a:moveTo>
                <a:cubicBezTo>
                  <a:pt x="7997" y="11924"/>
                  <a:pt x="7993" y="11929"/>
                  <a:pt x="7989" y="11937"/>
                </a:cubicBezTo>
                <a:cubicBezTo>
                  <a:pt x="7987" y="11979"/>
                  <a:pt x="7985" y="12016"/>
                  <a:pt x="7985" y="12077"/>
                </a:cubicBezTo>
                <a:cubicBezTo>
                  <a:pt x="7985" y="12146"/>
                  <a:pt x="7990" y="12173"/>
                  <a:pt x="7992" y="12217"/>
                </a:cubicBezTo>
                <a:cubicBezTo>
                  <a:pt x="8000" y="12230"/>
                  <a:pt x="8009" y="12228"/>
                  <a:pt x="8019" y="12199"/>
                </a:cubicBezTo>
                <a:cubicBezTo>
                  <a:pt x="8044" y="12132"/>
                  <a:pt x="8044" y="12021"/>
                  <a:pt x="8019" y="11954"/>
                </a:cubicBezTo>
                <a:cubicBezTo>
                  <a:pt x="8013" y="11937"/>
                  <a:pt x="8007" y="11928"/>
                  <a:pt x="8001" y="11926"/>
                </a:cubicBezTo>
                <a:close/>
                <a:moveTo>
                  <a:pt x="15227" y="12063"/>
                </a:moveTo>
                <a:cubicBezTo>
                  <a:pt x="15212" y="12053"/>
                  <a:pt x="15203" y="12132"/>
                  <a:pt x="15203" y="12273"/>
                </a:cubicBezTo>
                <a:cubicBezTo>
                  <a:pt x="15203" y="12462"/>
                  <a:pt x="15221" y="12539"/>
                  <a:pt x="15243" y="12445"/>
                </a:cubicBezTo>
                <a:cubicBezTo>
                  <a:pt x="15266" y="12350"/>
                  <a:pt x="15266" y="12197"/>
                  <a:pt x="15243" y="12102"/>
                </a:cubicBezTo>
                <a:cubicBezTo>
                  <a:pt x="15238" y="12078"/>
                  <a:pt x="15232" y="12066"/>
                  <a:pt x="15227" y="12063"/>
                </a:cubicBezTo>
                <a:close/>
                <a:moveTo>
                  <a:pt x="18793" y="13237"/>
                </a:moveTo>
                <a:cubicBezTo>
                  <a:pt x="18790" y="13234"/>
                  <a:pt x="18788" y="13240"/>
                  <a:pt x="18786" y="13242"/>
                </a:cubicBezTo>
                <a:cubicBezTo>
                  <a:pt x="18782" y="13281"/>
                  <a:pt x="18777" y="13291"/>
                  <a:pt x="18777" y="13404"/>
                </a:cubicBezTo>
                <a:cubicBezTo>
                  <a:pt x="18777" y="13492"/>
                  <a:pt x="18779" y="13534"/>
                  <a:pt x="18781" y="13586"/>
                </a:cubicBezTo>
                <a:cubicBezTo>
                  <a:pt x="18788" y="13600"/>
                  <a:pt x="18797" y="13602"/>
                  <a:pt x="18807" y="13577"/>
                </a:cubicBezTo>
                <a:cubicBezTo>
                  <a:pt x="18819" y="13544"/>
                  <a:pt x="18825" y="13494"/>
                  <a:pt x="18826" y="13441"/>
                </a:cubicBezTo>
                <a:cubicBezTo>
                  <a:pt x="18826" y="13441"/>
                  <a:pt x="18826" y="13440"/>
                  <a:pt x="18826" y="13440"/>
                </a:cubicBezTo>
                <a:cubicBezTo>
                  <a:pt x="18826" y="13439"/>
                  <a:pt x="18826" y="13439"/>
                  <a:pt x="18826" y="13438"/>
                </a:cubicBezTo>
                <a:cubicBezTo>
                  <a:pt x="18827" y="13385"/>
                  <a:pt x="18821" y="13329"/>
                  <a:pt x="18810" y="13282"/>
                </a:cubicBezTo>
                <a:cubicBezTo>
                  <a:pt x="18804" y="13258"/>
                  <a:pt x="18798" y="13243"/>
                  <a:pt x="18793" y="13237"/>
                </a:cubicBezTo>
                <a:close/>
                <a:moveTo>
                  <a:pt x="7916" y="13435"/>
                </a:moveTo>
                <a:cubicBezTo>
                  <a:pt x="7911" y="13429"/>
                  <a:pt x="7907" y="13430"/>
                  <a:pt x="7903" y="13441"/>
                </a:cubicBezTo>
                <a:cubicBezTo>
                  <a:pt x="7903" y="13446"/>
                  <a:pt x="7901" y="13452"/>
                  <a:pt x="7901" y="13456"/>
                </a:cubicBezTo>
                <a:cubicBezTo>
                  <a:pt x="7899" y="13500"/>
                  <a:pt x="7897" y="13536"/>
                  <a:pt x="7897" y="13600"/>
                </a:cubicBezTo>
                <a:cubicBezTo>
                  <a:pt x="7897" y="13686"/>
                  <a:pt x="7900" y="13726"/>
                  <a:pt x="7903" y="13779"/>
                </a:cubicBezTo>
                <a:cubicBezTo>
                  <a:pt x="7910" y="13800"/>
                  <a:pt x="7919" y="13802"/>
                  <a:pt x="7930" y="13773"/>
                </a:cubicBezTo>
                <a:cubicBezTo>
                  <a:pt x="7954" y="13706"/>
                  <a:pt x="7955" y="13573"/>
                  <a:pt x="7933" y="13478"/>
                </a:cubicBezTo>
                <a:cubicBezTo>
                  <a:pt x="7927" y="13454"/>
                  <a:pt x="7921" y="13441"/>
                  <a:pt x="7916" y="13435"/>
                </a:cubicBezTo>
                <a:close/>
                <a:moveTo>
                  <a:pt x="10346" y="14058"/>
                </a:moveTo>
                <a:cubicBezTo>
                  <a:pt x="10335" y="14052"/>
                  <a:pt x="10315" y="14108"/>
                  <a:pt x="10274" y="14219"/>
                </a:cubicBezTo>
                <a:cubicBezTo>
                  <a:pt x="10269" y="14235"/>
                  <a:pt x="10260" y="14242"/>
                  <a:pt x="10255" y="14255"/>
                </a:cubicBezTo>
                <a:lnTo>
                  <a:pt x="10234" y="14385"/>
                </a:lnTo>
                <a:lnTo>
                  <a:pt x="10146" y="14387"/>
                </a:lnTo>
                <a:lnTo>
                  <a:pt x="10144" y="14387"/>
                </a:lnTo>
                <a:cubicBezTo>
                  <a:pt x="10017" y="14439"/>
                  <a:pt x="9742" y="14433"/>
                  <a:pt x="9032" y="14415"/>
                </a:cubicBezTo>
                <a:cubicBezTo>
                  <a:pt x="8999" y="14414"/>
                  <a:pt x="8980" y="14416"/>
                  <a:pt x="8948" y="14415"/>
                </a:cubicBezTo>
                <a:cubicBezTo>
                  <a:pt x="8718" y="14420"/>
                  <a:pt x="8541" y="14420"/>
                  <a:pt x="8413" y="14415"/>
                </a:cubicBezTo>
                <a:cubicBezTo>
                  <a:pt x="8106" y="14420"/>
                  <a:pt x="7871" y="14433"/>
                  <a:pt x="7871" y="14458"/>
                </a:cubicBezTo>
                <a:cubicBezTo>
                  <a:pt x="7871" y="14478"/>
                  <a:pt x="8011" y="14497"/>
                  <a:pt x="8238" y="14511"/>
                </a:cubicBezTo>
                <a:cubicBezTo>
                  <a:pt x="8464" y="14524"/>
                  <a:pt x="8777" y="14532"/>
                  <a:pt x="9120" y="14532"/>
                </a:cubicBezTo>
                <a:lnTo>
                  <a:pt x="10367" y="14532"/>
                </a:lnTo>
                <a:lnTo>
                  <a:pt x="10358" y="14199"/>
                </a:lnTo>
                <a:cubicBezTo>
                  <a:pt x="10356" y="14135"/>
                  <a:pt x="10354" y="14061"/>
                  <a:pt x="10346" y="14058"/>
                </a:cubicBezTo>
                <a:close/>
                <a:moveTo>
                  <a:pt x="17652" y="14415"/>
                </a:moveTo>
                <a:cubicBezTo>
                  <a:pt x="17197" y="14437"/>
                  <a:pt x="16753" y="14480"/>
                  <a:pt x="16583" y="14530"/>
                </a:cubicBezTo>
                <a:cubicBezTo>
                  <a:pt x="16722" y="14555"/>
                  <a:pt x="17131" y="14565"/>
                  <a:pt x="17633" y="14552"/>
                </a:cubicBezTo>
                <a:cubicBezTo>
                  <a:pt x="18236" y="14536"/>
                  <a:pt x="18726" y="14492"/>
                  <a:pt x="18742" y="14455"/>
                </a:cubicBezTo>
                <a:cubicBezTo>
                  <a:pt x="18726" y="14419"/>
                  <a:pt x="18246" y="14402"/>
                  <a:pt x="17652" y="14415"/>
                </a:cubicBezTo>
                <a:close/>
                <a:moveTo>
                  <a:pt x="16475" y="14908"/>
                </a:moveTo>
                <a:cubicBezTo>
                  <a:pt x="16460" y="14890"/>
                  <a:pt x="16448" y="14951"/>
                  <a:pt x="16447" y="15072"/>
                </a:cubicBezTo>
                <a:cubicBezTo>
                  <a:pt x="16445" y="15217"/>
                  <a:pt x="16461" y="15290"/>
                  <a:pt x="16481" y="15257"/>
                </a:cubicBezTo>
                <a:lnTo>
                  <a:pt x="16504" y="15076"/>
                </a:lnTo>
                <a:cubicBezTo>
                  <a:pt x="16502" y="15033"/>
                  <a:pt x="16501" y="14989"/>
                  <a:pt x="16492" y="14952"/>
                </a:cubicBezTo>
                <a:cubicBezTo>
                  <a:pt x="16486" y="14928"/>
                  <a:pt x="16481" y="14913"/>
                  <a:pt x="16475" y="14908"/>
                </a:cubicBezTo>
                <a:close/>
                <a:moveTo>
                  <a:pt x="20022" y="15356"/>
                </a:moveTo>
                <a:cubicBezTo>
                  <a:pt x="19971" y="15370"/>
                  <a:pt x="19939" y="15394"/>
                  <a:pt x="19922" y="15428"/>
                </a:cubicBezTo>
                <a:cubicBezTo>
                  <a:pt x="19919" y="15438"/>
                  <a:pt x="19916" y="15449"/>
                  <a:pt x="19913" y="15458"/>
                </a:cubicBezTo>
                <a:cubicBezTo>
                  <a:pt x="19920" y="15490"/>
                  <a:pt x="19931" y="15514"/>
                  <a:pt x="19946" y="15514"/>
                </a:cubicBezTo>
                <a:cubicBezTo>
                  <a:pt x="19963" y="15514"/>
                  <a:pt x="19993" y="15476"/>
                  <a:pt x="20019" y="15438"/>
                </a:cubicBezTo>
                <a:cubicBezTo>
                  <a:pt x="20023" y="15407"/>
                  <a:pt x="20026" y="15375"/>
                  <a:pt x="20022" y="1535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87" name="Challenges Faced"/>
          <p:cNvSpPr txBox="1"/>
          <p:nvPr/>
        </p:nvSpPr>
        <p:spPr>
          <a:xfrm>
            <a:off x="5473748" y="-14085485"/>
            <a:ext cx="11533590" cy="1157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0937" spc="0" sz="6400">
                <a:solidFill>
                  <a:srgbClr val="000000"/>
                </a:solidFill>
              </a:defRPr>
            </a:lvl1pPr>
          </a:lstStyle>
          <a:p>
            <a:pPr/>
            <a:r>
              <a:t>Challenges Faced</a:t>
            </a:r>
          </a:p>
        </p:txBody>
      </p:sp>
      <p:pic>
        <p:nvPicPr>
          <p:cNvPr id="788" name="3074320.jpg" descr="3074320.jpg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rcRect l="11507" t="7239" r="13092" b="14697"/>
          <a:stretch>
            <a:fillRect/>
          </a:stretch>
        </p:blipFill>
        <p:spPr>
          <a:xfrm>
            <a:off x="19117510" y="-14947287"/>
            <a:ext cx="5329482" cy="5517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62" fill="norm" stroke="1" extrusionOk="0">
                <a:moveTo>
                  <a:pt x="15425" y="11"/>
                </a:moveTo>
                <a:cubicBezTo>
                  <a:pt x="15376" y="58"/>
                  <a:pt x="15368" y="353"/>
                  <a:pt x="15411" y="507"/>
                </a:cubicBezTo>
                <a:cubicBezTo>
                  <a:pt x="15433" y="587"/>
                  <a:pt x="15445" y="657"/>
                  <a:pt x="15437" y="665"/>
                </a:cubicBezTo>
                <a:cubicBezTo>
                  <a:pt x="15428" y="673"/>
                  <a:pt x="15378" y="673"/>
                  <a:pt x="15326" y="664"/>
                </a:cubicBezTo>
                <a:cubicBezTo>
                  <a:pt x="15246" y="649"/>
                  <a:pt x="15231" y="655"/>
                  <a:pt x="15231" y="698"/>
                </a:cubicBezTo>
                <a:cubicBezTo>
                  <a:pt x="15232" y="794"/>
                  <a:pt x="15339" y="920"/>
                  <a:pt x="15474" y="983"/>
                </a:cubicBezTo>
                <a:cubicBezTo>
                  <a:pt x="15605" y="1045"/>
                  <a:pt x="15606" y="1047"/>
                  <a:pt x="15588" y="1152"/>
                </a:cubicBezTo>
                <a:cubicBezTo>
                  <a:pt x="15577" y="1211"/>
                  <a:pt x="15569" y="1411"/>
                  <a:pt x="15568" y="1597"/>
                </a:cubicBezTo>
                <a:cubicBezTo>
                  <a:pt x="15568" y="2124"/>
                  <a:pt x="15659" y="2419"/>
                  <a:pt x="15867" y="2568"/>
                </a:cubicBezTo>
                <a:cubicBezTo>
                  <a:pt x="15928" y="2612"/>
                  <a:pt x="15987" y="2624"/>
                  <a:pt x="16133" y="2622"/>
                </a:cubicBezTo>
                <a:cubicBezTo>
                  <a:pt x="16277" y="2621"/>
                  <a:pt x="16326" y="2630"/>
                  <a:pt x="16339" y="2663"/>
                </a:cubicBezTo>
                <a:cubicBezTo>
                  <a:pt x="16371" y="2745"/>
                  <a:pt x="16179" y="2854"/>
                  <a:pt x="15913" y="2903"/>
                </a:cubicBezTo>
                <a:cubicBezTo>
                  <a:pt x="15812" y="2922"/>
                  <a:pt x="15636" y="3030"/>
                  <a:pt x="15551" y="3123"/>
                </a:cubicBezTo>
                <a:cubicBezTo>
                  <a:pt x="15501" y="3178"/>
                  <a:pt x="15410" y="3324"/>
                  <a:pt x="15348" y="3449"/>
                </a:cubicBezTo>
                <a:cubicBezTo>
                  <a:pt x="15174" y="3804"/>
                  <a:pt x="14826" y="4662"/>
                  <a:pt x="14841" y="4701"/>
                </a:cubicBezTo>
                <a:cubicBezTo>
                  <a:pt x="14859" y="4745"/>
                  <a:pt x="14769" y="4979"/>
                  <a:pt x="14715" y="5028"/>
                </a:cubicBezTo>
                <a:cubicBezTo>
                  <a:pt x="14692" y="5048"/>
                  <a:pt x="14265" y="5266"/>
                  <a:pt x="13766" y="5512"/>
                </a:cubicBezTo>
                <a:lnTo>
                  <a:pt x="12860" y="5960"/>
                </a:lnTo>
                <a:lnTo>
                  <a:pt x="12831" y="5887"/>
                </a:lnTo>
                <a:cubicBezTo>
                  <a:pt x="12815" y="5847"/>
                  <a:pt x="12789" y="5821"/>
                  <a:pt x="12775" y="5830"/>
                </a:cubicBezTo>
                <a:cubicBezTo>
                  <a:pt x="12760" y="5838"/>
                  <a:pt x="12740" y="5833"/>
                  <a:pt x="12731" y="5819"/>
                </a:cubicBezTo>
                <a:cubicBezTo>
                  <a:pt x="12722" y="5804"/>
                  <a:pt x="12728" y="5785"/>
                  <a:pt x="12744" y="5775"/>
                </a:cubicBezTo>
                <a:cubicBezTo>
                  <a:pt x="12785" y="5751"/>
                  <a:pt x="12780" y="5677"/>
                  <a:pt x="12738" y="5685"/>
                </a:cubicBezTo>
                <a:cubicBezTo>
                  <a:pt x="12715" y="5690"/>
                  <a:pt x="12705" y="5667"/>
                  <a:pt x="12710" y="5623"/>
                </a:cubicBezTo>
                <a:cubicBezTo>
                  <a:pt x="12715" y="5585"/>
                  <a:pt x="12697" y="5483"/>
                  <a:pt x="12670" y="5395"/>
                </a:cubicBezTo>
                <a:cubicBezTo>
                  <a:pt x="12624" y="5246"/>
                  <a:pt x="12615" y="5237"/>
                  <a:pt x="12532" y="5237"/>
                </a:cubicBezTo>
                <a:cubicBezTo>
                  <a:pt x="12369" y="5238"/>
                  <a:pt x="12354" y="5267"/>
                  <a:pt x="12405" y="5458"/>
                </a:cubicBezTo>
                <a:cubicBezTo>
                  <a:pt x="12430" y="5550"/>
                  <a:pt x="12442" y="5631"/>
                  <a:pt x="12433" y="5636"/>
                </a:cubicBezTo>
                <a:cubicBezTo>
                  <a:pt x="12423" y="5641"/>
                  <a:pt x="12250" y="5552"/>
                  <a:pt x="12046" y="5440"/>
                </a:cubicBezTo>
                <a:cubicBezTo>
                  <a:pt x="11825" y="5319"/>
                  <a:pt x="11642" y="5237"/>
                  <a:pt x="11593" y="5237"/>
                </a:cubicBezTo>
                <a:cubicBezTo>
                  <a:pt x="11542" y="5237"/>
                  <a:pt x="11305" y="5353"/>
                  <a:pt x="10944" y="5555"/>
                </a:cubicBezTo>
                <a:cubicBezTo>
                  <a:pt x="10631" y="5730"/>
                  <a:pt x="10352" y="5873"/>
                  <a:pt x="10323" y="5873"/>
                </a:cubicBezTo>
                <a:cubicBezTo>
                  <a:pt x="10293" y="5873"/>
                  <a:pt x="10245" y="5856"/>
                  <a:pt x="10217" y="5836"/>
                </a:cubicBezTo>
                <a:cubicBezTo>
                  <a:pt x="10168" y="5802"/>
                  <a:pt x="10173" y="5795"/>
                  <a:pt x="10270" y="5740"/>
                </a:cubicBezTo>
                <a:cubicBezTo>
                  <a:pt x="10354" y="5692"/>
                  <a:pt x="10372" y="5664"/>
                  <a:pt x="10372" y="5594"/>
                </a:cubicBezTo>
                <a:cubicBezTo>
                  <a:pt x="10372" y="5525"/>
                  <a:pt x="10364" y="5512"/>
                  <a:pt x="10326" y="5526"/>
                </a:cubicBezTo>
                <a:cubicBezTo>
                  <a:pt x="10300" y="5535"/>
                  <a:pt x="10180" y="5556"/>
                  <a:pt x="10061" y="5572"/>
                </a:cubicBezTo>
                <a:cubicBezTo>
                  <a:pt x="9942" y="5588"/>
                  <a:pt x="9782" y="5620"/>
                  <a:pt x="9706" y="5644"/>
                </a:cubicBezTo>
                <a:cubicBezTo>
                  <a:pt x="9580" y="5682"/>
                  <a:pt x="9556" y="5682"/>
                  <a:pt x="9434" y="5637"/>
                </a:cubicBezTo>
                <a:cubicBezTo>
                  <a:pt x="9238" y="5567"/>
                  <a:pt x="9052" y="5473"/>
                  <a:pt x="8718" y="5282"/>
                </a:cubicBezTo>
                <a:lnTo>
                  <a:pt x="8421" y="5113"/>
                </a:lnTo>
                <a:lnTo>
                  <a:pt x="8167" y="4747"/>
                </a:lnTo>
                <a:cubicBezTo>
                  <a:pt x="8028" y="4546"/>
                  <a:pt x="7914" y="4369"/>
                  <a:pt x="7914" y="4353"/>
                </a:cubicBezTo>
                <a:cubicBezTo>
                  <a:pt x="7914" y="4337"/>
                  <a:pt x="7814" y="4178"/>
                  <a:pt x="7691" y="4000"/>
                </a:cubicBezTo>
                <a:cubicBezTo>
                  <a:pt x="7568" y="3822"/>
                  <a:pt x="7393" y="3561"/>
                  <a:pt x="7301" y="3420"/>
                </a:cubicBezTo>
                <a:cubicBezTo>
                  <a:pt x="7186" y="3244"/>
                  <a:pt x="7093" y="3135"/>
                  <a:pt x="7007" y="3078"/>
                </a:cubicBezTo>
                <a:cubicBezTo>
                  <a:pt x="6889" y="3000"/>
                  <a:pt x="6884" y="2988"/>
                  <a:pt x="6892" y="2880"/>
                </a:cubicBezTo>
                <a:cubicBezTo>
                  <a:pt x="6900" y="2772"/>
                  <a:pt x="6905" y="2764"/>
                  <a:pt x="6994" y="2756"/>
                </a:cubicBezTo>
                <a:lnTo>
                  <a:pt x="7089" y="2748"/>
                </a:lnTo>
                <a:lnTo>
                  <a:pt x="7081" y="1884"/>
                </a:lnTo>
                <a:lnTo>
                  <a:pt x="7071" y="1020"/>
                </a:lnTo>
                <a:lnTo>
                  <a:pt x="6949" y="783"/>
                </a:lnTo>
                <a:cubicBezTo>
                  <a:pt x="6862" y="612"/>
                  <a:pt x="6786" y="510"/>
                  <a:pt x="6678" y="416"/>
                </a:cubicBezTo>
                <a:cubicBezTo>
                  <a:pt x="6187" y="-13"/>
                  <a:pt x="5439" y="-38"/>
                  <a:pt x="4905" y="358"/>
                </a:cubicBezTo>
                <a:lnTo>
                  <a:pt x="4769" y="461"/>
                </a:lnTo>
                <a:lnTo>
                  <a:pt x="4695" y="405"/>
                </a:lnTo>
                <a:cubicBezTo>
                  <a:pt x="4587" y="323"/>
                  <a:pt x="4531" y="330"/>
                  <a:pt x="4555" y="423"/>
                </a:cubicBezTo>
                <a:cubicBezTo>
                  <a:pt x="4566" y="465"/>
                  <a:pt x="4578" y="512"/>
                  <a:pt x="4581" y="527"/>
                </a:cubicBezTo>
                <a:cubicBezTo>
                  <a:pt x="4584" y="543"/>
                  <a:pt x="4550" y="552"/>
                  <a:pt x="4507" y="547"/>
                </a:cubicBezTo>
                <a:cubicBezTo>
                  <a:pt x="4425" y="539"/>
                  <a:pt x="4313" y="582"/>
                  <a:pt x="4313" y="622"/>
                </a:cubicBezTo>
                <a:cubicBezTo>
                  <a:pt x="4313" y="635"/>
                  <a:pt x="4355" y="661"/>
                  <a:pt x="4406" y="681"/>
                </a:cubicBezTo>
                <a:cubicBezTo>
                  <a:pt x="4567" y="742"/>
                  <a:pt x="4575" y="757"/>
                  <a:pt x="4515" y="870"/>
                </a:cubicBezTo>
                <a:cubicBezTo>
                  <a:pt x="4445" y="1003"/>
                  <a:pt x="4428" y="1103"/>
                  <a:pt x="4409" y="1453"/>
                </a:cubicBezTo>
                <a:cubicBezTo>
                  <a:pt x="4384" y="1924"/>
                  <a:pt x="4475" y="2224"/>
                  <a:pt x="4717" y="2464"/>
                </a:cubicBezTo>
                <a:cubicBezTo>
                  <a:pt x="4816" y="2562"/>
                  <a:pt x="5036" y="2684"/>
                  <a:pt x="5208" y="2736"/>
                </a:cubicBezTo>
                <a:cubicBezTo>
                  <a:pt x="5249" y="2748"/>
                  <a:pt x="5259" y="2775"/>
                  <a:pt x="5252" y="2868"/>
                </a:cubicBezTo>
                <a:lnTo>
                  <a:pt x="5242" y="2984"/>
                </a:lnTo>
                <a:lnTo>
                  <a:pt x="5070" y="3033"/>
                </a:lnTo>
                <a:cubicBezTo>
                  <a:pt x="4976" y="3061"/>
                  <a:pt x="4797" y="3110"/>
                  <a:pt x="4671" y="3142"/>
                </a:cubicBezTo>
                <a:cubicBezTo>
                  <a:pt x="4239" y="3251"/>
                  <a:pt x="4113" y="3354"/>
                  <a:pt x="3979" y="3711"/>
                </a:cubicBezTo>
                <a:cubicBezTo>
                  <a:pt x="3859" y="4031"/>
                  <a:pt x="3623" y="4887"/>
                  <a:pt x="3623" y="5003"/>
                </a:cubicBezTo>
                <a:cubicBezTo>
                  <a:pt x="3623" y="5129"/>
                  <a:pt x="3572" y="5435"/>
                  <a:pt x="3546" y="5464"/>
                </a:cubicBezTo>
                <a:cubicBezTo>
                  <a:pt x="3527" y="5484"/>
                  <a:pt x="2321" y="5262"/>
                  <a:pt x="2200" y="5216"/>
                </a:cubicBezTo>
                <a:cubicBezTo>
                  <a:pt x="2160" y="5201"/>
                  <a:pt x="2105" y="5165"/>
                  <a:pt x="2079" y="5136"/>
                </a:cubicBezTo>
                <a:cubicBezTo>
                  <a:pt x="2014" y="5066"/>
                  <a:pt x="1922" y="4833"/>
                  <a:pt x="1898" y="4676"/>
                </a:cubicBezTo>
                <a:cubicBezTo>
                  <a:pt x="1874" y="4521"/>
                  <a:pt x="1847" y="4500"/>
                  <a:pt x="1755" y="4558"/>
                </a:cubicBezTo>
                <a:cubicBezTo>
                  <a:pt x="1703" y="4591"/>
                  <a:pt x="1681" y="4636"/>
                  <a:pt x="1667" y="4739"/>
                </a:cubicBezTo>
                <a:cubicBezTo>
                  <a:pt x="1629" y="5011"/>
                  <a:pt x="1539" y="5022"/>
                  <a:pt x="1182" y="4791"/>
                </a:cubicBezTo>
                <a:cubicBezTo>
                  <a:pt x="942" y="4635"/>
                  <a:pt x="872" y="4631"/>
                  <a:pt x="791" y="4764"/>
                </a:cubicBezTo>
                <a:cubicBezTo>
                  <a:pt x="727" y="4868"/>
                  <a:pt x="729" y="4974"/>
                  <a:pt x="795" y="5115"/>
                </a:cubicBezTo>
                <a:cubicBezTo>
                  <a:pt x="906" y="5350"/>
                  <a:pt x="1323" y="5588"/>
                  <a:pt x="1797" y="5685"/>
                </a:cubicBezTo>
                <a:cubicBezTo>
                  <a:pt x="1947" y="5716"/>
                  <a:pt x="2386" y="5844"/>
                  <a:pt x="2771" y="5969"/>
                </a:cubicBezTo>
                <a:cubicBezTo>
                  <a:pt x="3156" y="6095"/>
                  <a:pt x="3545" y="6213"/>
                  <a:pt x="3636" y="6233"/>
                </a:cubicBezTo>
                <a:cubicBezTo>
                  <a:pt x="3727" y="6253"/>
                  <a:pt x="3807" y="6277"/>
                  <a:pt x="3814" y="6287"/>
                </a:cubicBezTo>
                <a:cubicBezTo>
                  <a:pt x="3820" y="6298"/>
                  <a:pt x="3834" y="6379"/>
                  <a:pt x="3843" y="6469"/>
                </a:cubicBezTo>
                <a:cubicBezTo>
                  <a:pt x="3852" y="6558"/>
                  <a:pt x="3863" y="6670"/>
                  <a:pt x="3870" y="6715"/>
                </a:cubicBezTo>
                <a:cubicBezTo>
                  <a:pt x="3877" y="6761"/>
                  <a:pt x="3891" y="6860"/>
                  <a:pt x="3899" y="6936"/>
                </a:cubicBezTo>
                <a:cubicBezTo>
                  <a:pt x="3907" y="7011"/>
                  <a:pt x="3920" y="7108"/>
                  <a:pt x="3928" y="7150"/>
                </a:cubicBezTo>
                <a:cubicBezTo>
                  <a:pt x="3936" y="7191"/>
                  <a:pt x="3947" y="7260"/>
                  <a:pt x="3953" y="7302"/>
                </a:cubicBezTo>
                <a:cubicBezTo>
                  <a:pt x="3996" y="7597"/>
                  <a:pt x="4065" y="7827"/>
                  <a:pt x="4169" y="8023"/>
                </a:cubicBezTo>
                <a:cubicBezTo>
                  <a:pt x="4237" y="8152"/>
                  <a:pt x="4446" y="8322"/>
                  <a:pt x="4809" y="8542"/>
                </a:cubicBezTo>
                <a:cubicBezTo>
                  <a:pt x="5002" y="8660"/>
                  <a:pt x="5042" y="8694"/>
                  <a:pt x="5035" y="8747"/>
                </a:cubicBezTo>
                <a:cubicBezTo>
                  <a:pt x="5023" y="8849"/>
                  <a:pt x="4961" y="8894"/>
                  <a:pt x="4451" y="9177"/>
                </a:cubicBezTo>
                <a:cubicBezTo>
                  <a:pt x="4012" y="9419"/>
                  <a:pt x="3963" y="9441"/>
                  <a:pt x="3923" y="9401"/>
                </a:cubicBezTo>
                <a:cubicBezTo>
                  <a:pt x="3883" y="9362"/>
                  <a:pt x="3883" y="9345"/>
                  <a:pt x="3931" y="9211"/>
                </a:cubicBezTo>
                <a:cubicBezTo>
                  <a:pt x="4008" y="8994"/>
                  <a:pt x="4002" y="8683"/>
                  <a:pt x="3918" y="8530"/>
                </a:cubicBezTo>
                <a:cubicBezTo>
                  <a:pt x="3691" y="8115"/>
                  <a:pt x="3220" y="7926"/>
                  <a:pt x="2590" y="7998"/>
                </a:cubicBezTo>
                <a:cubicBezTo>
                  <a:pt x="2277" y="8034"/>
                  <a:pt x="2047" y="8132"/>
                  <a:pt x="1830" y="8320"/>
                </a:cubicBezTo>
                <a:cubicBezTo>
                  <a:pt x="1714" y="8422"/>
                  <a:pt x="1681" y="8438"/>
                  <a:pt x="1667" y="8403"/>
                </a:cubicBezTo>
                <a:cubicBezTo>
                  <a:pt x="1657" y="8379"/>
                  <a:pt x="1658" y="8340"/>
                  <a:pt x="1667" y="8317"/>
                </a:cubicBezTo>
                <a:cubicBezTo>
                  <a:pt x="1688" y="8264"/>
                  <a:pt x="1618" y="8263"/>
                  <a:pt x="1572" y="8316"/>
                </a:cubicBezTo>
                <a:cubicBezTo>
                  <a:pt x="1553" y="8338"/>
                  <a:pt x="1541" y="8390"/>
                  <a:pt x="1546" y="8432"/>
                </a:cubicBezTo>
                <a:cubicBezTo>
                  <a:pt x="1555" y="8505"/>
                  <a:pt x="1548" y="8509"/>
                  <a:pt x="1383" y="8538"/>
                </a:cubicBezTo>
                <a:cubicBezTo>
                  <a:pt x="1182" y="8573"/>
                  <a:pt x="1045" y="8648"/>
                  <a:pt x="903" y="8800"/>
                </a:cubicBezTo>
                <a:cubicBezTo>
                  <a:pt x="731" y="8983"/>
                  <a:pt x="712" y="9096"/>
                  <a:pt x="712" y="9952"/>
                </a:cubicBezTo>
                <a:lnTo>
                  <a:pt x="712" y="10706"/>
                </a:lnTo>
                <a:lnTo>
                  <a:pt x="813" y="10706"/>
                </a:lnTo>
                <a:cubicBezTo>
                  <a:pt x="934" y="10706"/>
                  <a:pt x="1153" y="10605"/>
                  <a:pt x="1266" y="10496"/>
                </a:cubicBezTo>
                <a:cubicBezTo>
                  <a:pt x="1414" y="10353"/>
                  <a:pt x="1487" y="10201"/>
                  <a:pt x="1505" y="9991"/>
                </a:cubicBezTo>
                <a:cubicBezTo>
                  <a:pt x="1528" y="9724"/>
                  <a:pt x="1562" y="9707"/>
                  <a:pt x="1701" y="9893"/>
                </a:cubicBezTo>
                <a:cubicBezTo>
                  <a:pt x="1801" y="10027"/>
                  <a:pt x="1915" y="10118"/>
                  <a:pt x="2179" y="10275"/>
                </a:cubicBezTo>
                <a:cubicBezTo>
                  <a:pt x="2223" y="10301"/>
                  <a:pt x="2256" y="10342"/>
                  <a:pt x="2251" y="10366"/>
                </a:cubicBezTo>
                <a:cubicBezTo>
                  <a:pt x="2239" y="10427"/>
                  <a:pt x="1895" y="10624"/>
                  <a:pt x="1802" y="10624"/>
                </a:cubicBezTo>
                <a:cubicBezTo>
                  <a:pt x="1678" y="10624"/>
                  <a:pt x="1435" y="10756"/>
                  <a:pt x="1331" y="10881"/>
                </a:cubicBezTo>
                <a:cubicBezTo>
                  <a:pt x="1174" y="11071"/>
                  <a:pt x="714" y="12002"/>
                  <a:pt x="712" y="12134"/>
                </a:cubicBezTo>
                <a:cubicBezTo>
                  <a:pt x="712" y="12161"/>
                  <a:pt x="674" y="12264"/>
                  <a:pt x="629" y="12362"/>
                </a:cubicBezTo>
                <a:cubicBezTo>
                  <a:pt x="560" y="12511"/>
                  <a:pt x="528" y="12548"/>
                  <a:pt x="431" y="12592"/>
                </a:cubicBezTo>
                <a:cubicBezTo>
                  <a:pt x="368" y="12620"/>
                  <a:pt x="259" y="12704"/>
                  <a:pt x="189" y="12776"/>
                </a:cubicBezTo>
                <a:cubicBezTo>
                  <a:pt x="57" y="12912"/>
                  <a:pt x="8" y="13024"/>
                  <a:pt x="1" y="13322"/>
                </a:cubicBezTo>
                <a:cubicBezTo>
                  <a:pt x="-1" y="13421"/>
                  <a:pt x="2" y="13542"/>
                  <a:pt x="8" y="13690"/>
                </a:cubicBezTo>
                <a:cubicBezTo>
                  <a:pt x="35" y="14412"/>
                  <a:pt x="207" y="15336"/>
                  <a:pt x="383" y="15717"/>
                </a:cubicBezTo>
                <a:cubicBezTo>
                  <a:pt x="471" y="15907"/>
                  <a:pt x="682" y="16065"/>
                  <a:pt x="1370" y="16450"/>
                </a:cubicBezTo>
                <a:cubicBezTo>
                  <a:pt x="1566" y="16560"/>
                  <a:pt x="1739" y="16660"/>
                  <a:pt x="1752" y="16672"/>
                </a:cubicBezTo>
                <a:cubicBezTo>
                  <a:pt x="1765" y="16684"/>
                  <a:pt x="1527" y="17294"/>
                  <a:pt x="1226" y="18029"/>
                </a:cubicBezTo>
                <a:cubicBezTo>
                  <a:pt x="924" y="18764"/>
                  <a:pt x="671" y="19407"/>
                  <a:pt x="664" y="19456"/>
                </a:cubicBezTo>
                <a:cubicBezTo>
                  <a:pt x="652" y="19532"/>
                  <a:pt x="658" y="19544"/>
                  <a:pt x="707" y="19544"/>
                </a:cubicBezTo>
                <a:cubicBezTo>
                  <a:pt x="739" y="19544"/>
                  <a:pt x="770" y="19526"/>
                  <a:pt x="775" y="19504"/>
                </a:cubicBezTo>
                <a:cubicBezTo>
                  <a:pt x="780" y="19481"/>
                  <a:pt x="1279" y="18959"/>
                  <a:pt x="1882" y="18342"/>
                </a:cubicBezTo>
                <a:cubicBezTo>
                  <a:pt x="3062" y="17136"/>
                  <a:pt x="2978" y="17203"/>
                  <a:pt x="3186" y="17280"/>
                </a:cubicBezTo>
                <a:lnTo>
                  <a:pt x="3262" y="17308"/>
                </a:lnTo>
                <a:lnTo>
                  <a:pt x="3252" y="19380"/>
                </a:lnTo>
                <a:lnTo>
                  <a:pt x="3243" y="21450"/>
                </a:lnTo>
                <a:lnTo>
                  <a:pt x="3307" y="21450"/>
                </a:lnTo>
                <a:lnTo>
                  <a:pt x="3371" y="21450"/>
                </a:lnTo>
                <a:lnTo>
                  <a:pt x="3377" y="19400"/>
                </a:lnTo>
                <a:lnTo>
                  <a:pt x="3385" y="17350"/>
                </a:lnTo>
                <a:lnTo>
                  <a:pt x="3570" y="17358"/>
                </a:lnTo>
                <a:lnTo>
                  <a:pt x="3756" y="17367"/>
                </a:lnTo>
                <a:lnTo>
                  <a:pt x="4000" y="17606"/>
                </a:lnTo>
                <a:cubicBezTo>
                  <a:pt x="4134" y="17738"/>
                  <a:pt x="4597" y="18208"/>
                  <a:pt x="5030" y="18649"/>
                </a:cubicBezTo>
                <a:cubicBezTo>
                  <a:pt x="5786" y="19420"/>
                  <a:pt x="5820" y="19460"/>
                  <a:pt x="5873" y="19625"/>
                </a:cubicBezTo>
                <a:cubicBezTo>
                  <a:pt x="5926" y="19792"/>
                  <a:pt x="6001" y="19904"/>
                  <a:pt x="6059" y="19904"/>
                </a:cubicBezTo>
                <a:cubicBezTo>
                  <a:pt x="6121" y="19904"/>
                  <a:pt x="6114" y="19821"/>
                  <a:pt x="6033" y="19625"/>
                </a:cubicBezTo>
                <a:cubicBezTo>
                  <a:pt x="5987" y="19512"/>
                  <a:pt x="5859" y="19204"/>
                  <a:pt x="5749" y="18938"/>
                </a:cubicBezTo>
                <a:cubicBezTo>
                  <a:pt x="5639" y="18672"/>
                  <a:pt x="5521" y="18389"/>
                  <a:pt x="5488" y="18308"/>
                </a:cubicBezTo>
                <a:lnTo>
                  <a:pt x="5428" y="18161"/>
                </a:lnTo>
                <a:lnTo>
                  <a:pt x="5529" y="18121"/>
                </a:lnTo>
                <a:cubicBezTo>
                  <a:pt x="5585" y="18098"/>
                  <a:pt x="5773" y="18066"/>
                  <a:pt x="5947" y="18049"/>
                </a:cubicBezTo>
                <a:cubicBezTo>
                  <a:pt x="6325" y="18013"/>
                  <a:pt x="6331" y="18017"/>
                  <a:pt x="6377" y="18282"/>
                </a:cubicBezTo>
                <a:cubicBezTo>
                  <a:pt x="6405" y="18449"/>
                  <a:pt x="6402" y="18476"/>
                  <a:pt x="6343" y="18597"/>
                </a:cubicBezTo>
                <a:cubicBezTo>
                  <a:pt x="6302" y="18682"/>
                  <a:pt x="6274" y="18805"/>
                  <a:pt x="6264" y="18941"/>
                </a:cubicBezTo>
                <a:cubicBezTo>
                  <a:pt x="6250" y="19143"/>
                  <a:pt x="6252" y="19155"/>
                  <a:pt x="6319" y="19197"/>
                </a:cubicBezTo>
                <a:cubicBezTo>
                  <a:pt x="6501" y="19312"/>
                  <a:pt x="6778" y="19339"/>
                  <a:pt x="7089" y="19271"/>
                </a:cubicBezTo>
                <a:cubicBezTo>
                  <a:pt x="7162" y="19256"/>
                  <a:pt x="7358" y="19236"/>
                  <a:pt x="7526" y="19228"/>
                </a:cubicBezTo>
                <a:cubicBezTo>
                  <a:pt x="7861" y="19211"/>
                  <a:pt x="8062" y="19154"/>
                  <a:pt x="8249" y="19023"/>
                </a:cubicBezTo>
                <a:cubicBezTo>
                  <a:pt x="8438" y="18891"/>
                  <a:pt x="8482" y="18678"/>
                  <a:pt x="8336" y="18601"/>
                </a:cubicBezTo>
                <a:cubicBezTo>
                  <a:pt x="8300" y="18582"/>
                  <a:pt x="8040" y="18554"/>
                  <a:pt x="7739" y="18536"/>
                </a:cubicBezTo>
                <a:cubicBezTo>
                  <a:pt x="7119" y="18500"/>
                  <a:pt x="7057" y="18479"/>
                  <a:pt x="7059" y="18308"/>
                </a:cubicBezTo>
                <a:cubicBezTo>
                  <a:pt x="7067" y="17248"/>
                  <a:pt x="7029" y="14997"/>
                  <a:pt x="7001" y="14864"/>
                </a:cubicBezTo>
                <a:cubicBezTo>
                  <a:pt x="6954" y="14646"/>
                  <a:pt x="6854" y="14459"/>
                  <a:pt x="6709" y="14322"/>
                </a:cubicBezTo>
                <a:cubicBezTo>
                  <a:pt x="6559" y="14182"/>
                  <a:pt x="6443" y="14134"/>
                  <a:pt x="6160" y="14093"/>
                </a:cubicBezTo>
                <a:lnTo>
                  <a:pt x="5935" y="14060"/>
                </a:lnTo>
                <a:lnTo>
                  <a:pt x="5870" y="13918"/>
                </a:lnTo>
                <a:lnTo>
                  <a:pt x="5804" y="13773"/>
                </a:lnTo>
                <a:lnTo>
                  <a:pt x="5939" y="13679"/>
                </a:lnTo>
                <a:cubicBezTo>
                  <a:pt x="6012" y="13626"/>
                  <a:pt x="6095" y="13558"/>
                  <a:pt x="6125" y="13527"/>
                </a:cubicBezTo>
                <a:lnTo>
                  <a:pt x="6179" y="13469"/>
                </a:lnTo>
                <a:lnTo>
                  <a:pt x="6296" y="13536"/>
                </a:lnTo>
                <a:cubicBezTo>
                  <a:pt x="6361" y="13572"/>
                  <a:pt x="7331" y="14112"/>
                  <a:pt x="8450" y="14737"/>
                </a:cubicBezTo>
                <a:cubicBezTo>
                  <a:pt x="9928" y="15561"/>
                  <a:pt x="10509" y="15872"/>
                  <a:pt x="10573" y="15872"/>
                </a:cubicBezTo>
                <a:cubicBezTo>
                  <a:pt x="10637" y="15872"/>
                  <a:pt x="11266" y="15534"/>
                  <a:pt x="12882" y="14633"/>
                </a:cubicBezTo>
                <a:cubicBezTo>
                  <a:pt x="14104" y="13951"/>
                  <a:pt x="15132" y="13379"/>
                  <a:pt x="15167" y="13361"/>
                </a:cubicBezTo>
                <a:cubicBezTo>
                  <a:pt x="15234" y="13327"/>
                  <a:pt x="15318" y="13371"/>
                  <a:pt x="15726" y="13656"/>
                </a:cubicBezTo>
                <a:lnTo>
                  <a:pt x="15864" y="13752"/>
                </a:lnTo>
                <a:lnTo>
                  <a:pt x="15769" y="13846"/>
                </a:lnTo>
                <a:cubicBezTo>
                  <a:pt x="15717" y="13898"/>
                  <a:pt x="15654" y="14000"/>
                  <a:pt x="15631" y="14071"/>
                </a:cubicBezTo>
                <a:lnTo>
                  <a:pt x="15588" y="14200"/>
                </a:lnTo>
                <a:lnTo>
                  <a:pt x="15287" y="14215"/>
                </a:lnTo>
                <a:cubicBezTo>
                  <a:pt x="15020" y="14229"/>
                  <a:pt x="14968" y="14240"/>
                  <a:pt x="14830" y="14315"/>
                </a:cubicBezTo>
                <a:cubicBezTo>
                  <a:pt x="14642" y="14417"/>
                  <a:pt x="14510" y="14605"/>
                  <a:pt x="14464" y="14842"/>
                </a:cubicBezTo>
                <a:cubicBezTo>
                  <a:pt x="14402" y="15162"/>
                  <a:pt x="14252" y="17932"/>
                  <a:pt x="14294" y="17987"/>
                </a:cubicBezTo>
                <a:cubicBezTo>
                  <a:pt x="14307" y="18004"/>
                  <a:pt x="14307" y="18066"/>
                  <a:pt x="14294" y="18125"/>
                </a:cubicBezTo>
                <a:cubicBezTo>
                  <a:pt x="14278" y="18202"/>
                  <a:pt x="14245" y="18248"/>
                  <a:pt x="14180" y="18288"/>
                </a:cubicBezTo>
                <a:cubicBezTo>
                  <a:pt x="14130" y="18318"/>
                  <a:pt x="14089" y="18358"/>
                  <a:pt x="14089" y="18376"/>
                </a:cubicBezTo>
                <a:cubicBezTo>
                  <a:pt x="14087" y="18438"/>
                  <a:pt x="14031" y="18444"/>
                  <a:pt x="14009" y="18386"/>
                </a:cubicBezTo>
                <a:cubicBezTo>
                  <a:pt x="13986" y="18328"/>
                  <a:pt x="13986" y="18328"/>
                  <a:pt x="13919" y="18397"/>
                </a:cubicBezTo>
                <a:cubicBezTo>
                  <a:pt x="13850" y="18468"/>
                  <a:pt x="13771" y="18468"/>
                  <a:pt x="13832" y="18397"/>
                </a:cubicBezTo>
                <a:cubicBezTo>
                  <a:pt x="13887" y="18333"/>
                  <a:pt x="13791" y="18348"/>
                  <a:pt x="13731" y="18412"/>
                </a:cubicBezTo>
                <a:cubicBezTo>
                  <a:pt x="13672" y="18475"/>
                  <a:pt x="13610" y="18456"/>
                  <a:pt x="13665" y="18392"/>
                </a:cubicBezTo>
                <a:cubicBezTo>
                  <a:pt x="13697" y="18355"/>
                  <a:pt x="13688" y="18352"/>
                  <a:pt x="13601" y="18370"/>
                </a:cubicBezTo>
                <a:cubicBezTo>
                  <a:pt x="13546" y="18382"/>
                  <a:pt x="13481" y="18408"/>
                  <a:pt x="13457" y="18429"/>
                </a:cubicBezTo>
                <a:cubicBezTo>
                  <a:pt x="13394" y="18482"/>
                  <a:pt x="13353" y="18477"/>
                  <a:pt x="13317" y="18412"/>
                </a:cubicBezTo>
                <a:cubicBezTo>
                  <a:pt x="13252" y="18295"/>
                  <a:pt x="12952" y="18367"/>
                  <a:pt x="12893" y="18514"/>
                </a:cubicBezTo>
                <a:cubicBezTo>
                  <a:pt x="12850" y="18622"/>
                  <a:pt x="12855" y="18884"/>
                  <a:pt x="12903" y="18956"/>
                </a:cubicBezTo>
                <a:cubicBezTo>
                  <a:pt x="12925" y="18990"/>
                  <a:pt x="13030" y="19057"/>
                  <a:pt x="13136" y="19107"/>
                </a:cubicBezTo>
                <a:cubicBezTo>
                  <a:pt x="13323" y="19196"/>
                  <a:pt x="13338" y="19199"/>
                  <a:pt x="13814" y="19217"/>
                </a:cubicBezTo>
                <a:cubicBezTo>
                  <a:pt x="14083" y="19227"/>
                  <a:pt x="14335" y="19244"/>
                  <a:pt x="14374" y="19254"/>
                </a:cubicBezTo>
                <a:cubicBezTo>
                  <a:pt x="14613" y="19315"/>
                  <a:pt x="14944" y="19274"/>
                  <a:pt x="15066" y="19167"/>
                </a:cubicBezTo>
                <a:cubicBezTo>
                  <a:pt x="15119" y="19122"/>
                  <a:pt x="15123" y="19091"/>
                  <a:pt x="15111" y="18826"/>
                </a:cubicBezTo>
                <a:cubicBezTo>
                  <a:pt x="15101" y="18601"/>
                  <a:pt x="15082" y="18508"/>
                  <a:pt x="15032" y="18407"/>
                </a:cubicBezTo>
                <a:cubicBezTo>
                  <a:pt x="14997" y="18336"/>
                  <a:pt x="14976" y="18267"/>
                  <a:pt x="14984" y="18254"/>
                </a:cubicBezTo>
                <a:cubicBezTo>
                  <a:pt x="15024" y="18192"/>
                  <a:pt x="15916" y="18261"/>
                  <a:pt x="15960" y="18330"/>
                </a:cubicBezTo>
                <a:cubicBezTo>
                  <a:pt x="15967" y="18341"/>
                  <a:pt x="15862" y="18616"/>
                  <a:pt x="15727" y="18941"/>
                </a:cubicBezTo>
                <a:cubicBezTo>
                  <a:pt x="15354" y="19839"/>
                  <a:pt x="15316" y="19933"/>
                  <a:pt x="15316" y="19963"/>
                </a:cubicBezTo>
                <a:cubicBezTo>
                  <a:pt x="15316" y="19978"/>
                  <a:pt x="15351" y="19986"/>
                  <a:pt x="15393" y="19982"/>
                </a:cubicBezTo>
                <a:cubicBezTo>
                  <a:pt x="15460" y="19974"/>
                  <a:pt x="15478" y="19948"/>
                  <a:pt x="15539" y="19780"/>
                </a:cubicBezTo>
                <a:cubicBezTo>
                  <a:pt x="15578" y="19674"/>
                  <a:pt x="15644" y="19547"/>
                  <a:pt x="15685" y="19499"/>
                </a:cubicBezTo>
                <a:cubicBezTo>
                  <a:pt x="15727" y="19451"/>
                  <a:pt x="16181" y="18983"/>
                  <a:pt x="16696" y="18459"/>
                </a:cubicBezTo>
                <a:cubicBezTo>
                  <a:pt x="17725" y="17412"/>
                  <a:pt x="17628" y="17488"/>
                  <a:pt x="17975" y="17465"/>
                </a:cubicBezTo>
                <a:lnTo>
                  <a:pt x="18046" y="17460"/>
                </a:lnTo>
                <a:lnTo>
                  <a:pt x="18054" y="19510"/>
                </a:lnTo>
                <a:lnTo>
                  <a:pt x="18060" y="21562"/>
                </a:lnTo>
                <a:lnTo>
                  <a:pt x="18189" y="21562"/>
                </a:lnTo>
                <a:lnTo>
                  <a:pt x="18179" y="19533"/>
                </a:lnTo>
                <a:cubicBezTo>
                  <a:pt x="18173" y="18243"/>
                  <a:pt x="18181" y="17488"/>
                  <a:pt x="18198" y="17457"/>
                </a:cubicBezTo>
                <a:cubicBezTo>
                  <a:pt x="18214" y="17430"/>
                  <a:pt x="18277" y="17394"/>
                  <a:pt x="18340" y="17376"/>
                </a:cubicBezTo>
                <a:lnTo>
                  <a:pt x="18455" y="17344"/>
                </a:lnTo>
                <a:lnTo>
                  <a:pt x="19050" y="17952"/>
                </a:lnTo>
                <a:cubicBezTo>
                  <a:pt x="20769" y="19707"/>
                  <a:pt x="20640" y="19566"/>
                  <a:pt x="20729" y="19802"/>
                </a:cubicBezTo>
                <a:cubicBezTo>
                  <a:pt x="20790" y="19962"/>
                  <a:pt x="20823" y="20014"/>
                  <a:pt x="20862" y="20014"/>
                </a:cubicBezTo>
                <a:cubicBezTo>
                  <a:pt x="20891" y="20014"/>
                  <a:pt x="20922" y="20003"/>
                  <a:pt x="20931" y="19989"/>
                </a:cubicBezTo>
                <a:cubicBezTo>
                  <a:pt x="20946" y="19966"/>
                  <a:pt x="20846" y="19684"/>
                  <a:pt x="20759" y="19504"/>
                </a:cubicBezTo>
                <a:cubicBezTo>
                  <a:pt x="20738" y="19458"/>
                  <a:pt x="20482" y="18838"/>
                  <a:pt x="20191" y="18125"/>
                </a:cubicBezTo>
                <a:cubicBezTo>
                  <a:pt x="19634" y="16759"/>
                  <a:pt x="19642" y="16788"/>
                  <a:pt x="19789" y="16725"/>
                </a:cubicBezTo>
                <a:cubicBezTo>
                  <a:pt x="19821" y="16711"/>
                  <a:pt x="19897" y="16669"/>
                  <a:pt x="19960" y="16632"/>
                </a:cubicBezTo>
                <a:cubicBezTo>
                  <a:pt x="20023" y="16594"/>
                  <a:pt x="20158" y="16517"/>
                  <a:pt x="20260" y="16461"/>
                </a:cubicBezTo>
                <a:cubicBezTo>
                  <a:pt x="20519" y="16319"/>
                  <a:pt x="20902" y="16052"/>
                  <a:pt x="20971" y="15966"/>
                </a:cubicBezTo>
                <a:cubicBezTo>
                  <a:pt x="21120" y="15783"/>
                  <a:pt x="21224" y="15396"/>
                  <a:pt x="21392" y="14380"/>
                </a:cubicBezTo>
                <a:cubicBezTo>
                  <a:pt x="21401" y="14327"/>
                  <a:pt x="21412" y="14039"/>
                  <a:pt x="21419" y="13741"/>
                </a:cubicBezTo>
                <a:cubicBezTo>
                  <a:pt x="21433" y="13143"/>
                  <a:pt x="21419" y="13064"/>
                  <a:pt x="21262" y="12902"/>
                </a:cubicBezTo>
                <a:cubicBezTo>
                  <a:pt x="21210" y="12848"/>
                  <a:pt x="21146" y="12714"/>
                  <a:pt x="21080" y="12523"/>
                </a:cubicBezTo>
                <a:cubicBezTo>
                  <a:pt x="20892" y="11973"/>
                  <a:pt x="20608" y="11382"/>
                  <a:pt x="20440" y="11182"/>
                </a:cubicBezTo>
                <a:cubicBezTo>
                  <a:pt x="20385" y="11116"/>
                  <a:pt x="20274" y="11026"/>
                  <a:pt x="20193" y="10982"/>
                </a:cubicBezTo>
                <a:cubicBezTo>
                  <a:pt x="20049" y="10903"/>
                  <a:pt x="19927" y="10759"/>
                  <a:pt x="19960" y="10707"/>
                </a:cubicBezTo>
                <a:cubicBezTo>
                  <a:pt x="19969" y="10693"/>
                  <a:pt x="20057" y="10636"/>
                  <a:pt x="20155" y="10580"/>
                </a:cubicBezTo>
                <a:cubicBezTo>
                  <a:pt x="20381" y="10450"/>
                  <a:pt x="20403" y="10420"/>
                  <a:pt x="20403" y="10259"/>
                </a:cubicBezTo>
                <a:cubicBezTo>
                  <a:pt x="20403" y="10134"/>
                  <a:pt x="20397" y="10122"/>
                  <a:pt x="20283" y="10045"/>
                </a:cubicBezTo>
                <a:cubicBezTo>
                  <a:pt x="20035" y="9878"/>
                  <a:pt x="20053" y="9910"/>
                  <a:pt x="20116" y="9752"/>
                </a:cubicBezTo>
                <a:cubicBezTo>
                  <a:pt x="20147" y="9675"/>
                  <a:pt x="20190" y="9512"/>
                  <a:pt x="20214" y="9391"/>
                </a:cubicBezTo>
                <a:cubicBezTo>
                  <a:pt x="20267" y="9121"/>
                  <a:pt x="20229" y="8873"/>
                  <a:pt x="20116" y="8756"/>
                </a:cubicBezTo>
                <a:lnTo>
                  <a:pt x="20047" y="8685"/>
                </a:lnTo>
                <a:lnTo>
                  <a:pt x="20127" y="8623"/>
                </a:lnTo>
                <a:cubicBezTo>
                  <a:pt x="20200" y="8567"/>
                  <a:pt x="20203" y="8558"/>
                  <a:pt x="20161" y="8524"/>
                </a:cubicBezTo>
                <a:cubicBezTo>
                  <a:pt x="20124" y="8494"/>
                  <a:pt x="20095" y="8493"/>
                  <a:pt x="20029" y="8517"/>
                </a:cubicBezTo>
                <a:cubicBezTo>
                  <a:pt x="19950" y="8547"/>
                  <a:pt x="19942" y="8543"/>
                  <a:pt x="19879" y="8446"/>
                </a:cubicBezTo>
                <a:cubicBezTo>
                  <a:pt x="19839" y="8386"/>
                  <a:pt x="19748" y="8310"/>
                  <a:pt x="19657" y="8262"/>
                </a:cubicBezTo>
                <a:cubicBezTo>
                  <a:pt x="19507" y="8181"/>
                  <a:pt x="19495" y="8180"/>
                  <a:pt x="19176" y="8189"/>
                </a:cubicBezTo>
                <a:cubicBezTo>
                  <a:pt x="18245" y="8215"/>
                  <a:pt x="18246" y="8214"/>
                  <a:pt x="18569" y="8007"/>
                </a:cubicBezTo>
                <a:cubicBezTo>
                  <a:pt x="18964" y="7754"/>
                  <a:pt x="19121" y="7586"/>
                  <a:pt x="19190" y="7346"/>
                </a:cubicBezTo>
                <a:cubicBezTo>
                  <a:pt x="19203" y="7303"/>
                  <a:pt x="19216" y="7255"/>
                  <a:pt x="19221" y="7239"/>
                </a:cubicBezTo>
                <a:cubicBezTo>
                  <a:pt x="19255" y="7121"/>
                  <a:pt x="19303" y="6874"/>
                  <a:pt x="19330" y="6673"/>
                </a:cubicBezTo>
                <a:cubicBezTo>
                  <a:pt x="19337" y="6620"/>
                  <a:pt x="19350" y="6528"/>
                  <a:pt x="19359" y="6467"/>
                </a:cubicBezTo>
                <a:cubicBezTo>
                  <a:pt x="19410" y="6104"/>
                  <a:pt x="19417" y="6041"/>
                  <a:pt x="19444" y="5623"/>
                </a:cubicBezTo>
                <a:lnTo>
                  <a:pt x="19461" y="5333"/>
                </a:lnTo>
                <a:lnTo>
                  <a:pt x="19569" y="5247"/>
                </a:lnTo>
                <a:cubicBezTo>
                  <a:pt x="19888" y="4984"/>
                  <a:pt x="20548" y="4517"/>
                  <a:pt x="20753" y="4409"/>
                </a:cubicBezTo>
                <a:cubicBezTo>
                  <a:pt x="21030" y="4264"/>
                  <a:pt x="21389" y="3938"/>
                  <a:pt x="21485" y="3744"/>
                </a:cubicBezTo>
                <a:cubicBezTo>
                  <a:pt x="21599" y="3513"/>
                  <a:pt x="21558" y="3273"/>
                  <a:pt x="21392" y="3206"/>
                </a:cubicBezTo>
                <a:cubicBezTo>
                  <a:pt x="21270" y="3157"/>
                  <a:pt x="21236" y="3169"/>
                  <a:pt x="21151" y="3289"/>
                </a:cubicBezTo>
                <a:cubicBezTo>
                  <a:pt x="21061" y="3417"/>
                  <a:pt x="20817" y="3635"/>
                  <a:pt x="20764" y="3635"/>
                </a:cubicBezTo>
                <a:cubicBezTo>
                  <a:pt x="20741" y="3635"/>
                  <a:pt x="20686" y="3572"/>
                  <a:pt x="20642" y="3494"/>
                </a:cubicBezTo>
                <a:cubicBezTo>
                  <a:pt x="20562" y="3352"/>
                  <a:pt x="20471" y="3291"/>
                  <a:pt x="20387" y="3322"/>
                </a:cubicBezTo>
                <a:cubicBezTo>
                  <a:pt x="20356" y="3333"/>
                  <a:pt x="20348" y="3358"/>
                  <a:pt x="20360" y="3398"/>
                </a:cubicBezTo>
                <a:cubicBezTo>
                  <a:pt x="20400" y="3527"/>
                  <a:pt x="20409" y="3766"/>
                  <a:pt x="20378" y="3877"/>
                </a:cubicBezTo>
                <a:cubicBezTo>
                  <a:pt x="20354" y="3962"/>
                  <a:pt x="20313" y="4018"/>
                  <a:pt x="20235" y="4073"/>
                </a:cubicBezTo>
                <a:cubicBezTo>
                  <a:pt x="20085" y="4177"/>
                  <a:pt x="19506" y="4480"/>
                  <a:pt x="19489" y="4463"/>
                </a:cubicBezTo>
                <a:cubicBezTo>
                  <a:pt x="19481" y="4456"/>
                  <a:pt x="19473" y="4400"/>
                  <a:pt x="19471" y="4339"/>
                </a:cubicBezTo>
                <a:cubicBezTo>
                  <a:pt x="19454" y="3833"/>
                  <a:pt x="19300" y="3429"/>
                  <a:pt x="19017" y="3156"/>
                </a:cubicBezTo>
                <a:cubicBezTo>
                  <a:pt x="18850" y="2995"/>
                  <a:pt x="18345" y="2705"/>
                  <a:pt x="18006" y="2576"/>
                </a:cubicBezTo>
                <a:cubicBezTo>
                  <a:pt x="17783" y="2491"/>
                  <a:pt x="17532" y="2461"/>
                  <a:pt x="17412" y="2505"/>
                </a:cubicBezTo>
                <a:cubicBezTo>
                  <a:pt x="17359" y="2524"/>
                  <a:pt x="17338" y="2516"/>
                  <a:pt x="17301" y="2461"/>
                </a:cubicBezTo>
                <a:cubicBezTo>
                  <a:pt x="17257" y="2396"/>
                  <a:pt x="17260" y="2391"/>
                  <a:pt x="17366" y="2284"/>
                </a:cubicBezTo>
                <a:cubicBezTo>
                  <a:pt x="17426" y="2224"/>
                  <a:pt x="17528" y="2120"/>
                  <a:pt x="17593" y="2053"/>
                </a:cubicBezTo>
                <a:cubicBezTo>
                  <a:pt x="17781" y="1863"/>
                  <a:pt x="17824" y="1628"/>
                  <a:pt x="17691" y="1518"/>
                </a:cubicBezTo>
                <a:cubicBezTo>
                  <a:pt x="17650" y="1484"/>
                  <a:pt x="17643" y="1457"/>
                  <a:pt x="17661" y="1397"/>
                </a:cubicBezTo>
                <a:cubicBezTo>
                  <a:pt x="17673" y="1355"/>
                  <a:pt x="17684" y="1236"/>
                  <a:pt x="17683" y="1134"/>
                </a:cubicBezTo>
                <a:cubicBezTo>
                  <a:pt x="17682" y="963"/>
                  <a:pt x="17675" y="941"/>
                  <a:pt x="17598" y="873"/>
                </a:cubicBezTo>
                <a:lnTo>
                  <a:pt x="17515" y="799"/>
                </a:lnTo>
                <a:lnTo>
                  <a:pt x="17590" y="751"/>
                </a:lnTo>
                <a:cubicBezTo>
                  <a:pt x="17683" y="691"/>
                  <a:pt x="17647" y="639"/>
                  <a:pt x="17512" y="639"/>
                </a:cubicBezTo>
                <a:cubicBezTo>
                  <a:pt x="17437" y="639"/>
                  <a:pt x="17417" y="625"/>
                  <a:pt x="17399" y="560"/>
                </a:cubicBezTo>
                <a:cubicBezTo>
                  <a:pt x="17387" y="516"/>
                  <a:pt x="17354" y="455"/>
                  <a:pt x="17325" y="425"/>
                </a:cubicBezTo>
                <a:cubicBezTo>
                  <a:pt x="17221" y="313"/>
                  <a:pt x="17120" y="289"/>
                  <a:pt x="16677" y="265"/>
                </a:cubicBezTo>
                <a:cubicBezTo>
                  <a:pt x="16244" y="242"/>
                  <a:pt x="16016" y="200"/>
                  <a:pt x="15793" y="104"/>
                </a:cubicBezTo>
                <a:cubicBezTo>
                  <a:pt x="15585" y="14"/>
                  <a:pt x="15456" y="-19"/>
                  <a:pt x="15425" y="11"/>
                </a:cubicBezTo>
                <a:close/>
                <a:moveTo>
                  <a:pt x="1527" y="12584"/>
                </a:moveTo>
                <a:cubicBezTo>
                  <a:pt x="1566" y="12584"/>
                  <a:pt x="1717" y="12621"/>
                  <a:pt x="1863" y="12666"/>
                </a:cubicBezTo>
                <a:cubicBezTo>
                  <a:pt x="2235" y="12780"/>
                  <a:pt x="2545" y="12852"/>
                  <a:pt x="2827" y="12889"/>
                </a:cubicBezTo>
                <a:cubicBezTo>
                  <a:pt x="3297" y="12952"/>
                  <a:pt x="3372" y="12972"/>
                  <a:pt x="3479" y="13066"/>
                </a:cubicBezTo>
                <a:cubicBezTo>
                  <a:pt x="3579" y="13155"/>
                  <a:pt x="3580" y="13158"/>
                  <a:pt x="3597" y="13446"/>
                </a:cubicBezTo>
                <a:cubicBezTo>
                  <a:pt x="3612" y="13705"/>
                  <a:pt x="3622" y="13745"/>
                  <a:pt x="3690" y="13832"/>
                </a:cubicBezTo>
                <a:cubicBezTo>
                  <a:pt x="3733" y="13886"/>
                  <a:pt x="3813" y="13951"/>
                  <a:pt x="3868" y="13977"/>
                </a:cubicBezTo>
                <a:lnTo>
                  <a:pt x="3971" y="14023"/>
                </a:lnTo>
                <a:lnTo>
                  <a:pt x="3971" y="14436"/>
                </a:lnTo>
                <a:lnTo>
                  <a:pt x="3971" y="14848"/>
                </a:lnTo>
                <a:lnTo>
                  <a:pt x="3883" y="14944"/>
                </a:lnTo>
                <a:cubicBezTo>
                  <a:pt x="3765" y="15074"/>
                  <a:pt x="3493" y="15199"/>
                  <a:pt x="3219" y="15250"/>
                </a:cubicBezTo>
                <a:cubicBezTo>
                  <a:pt x="2964" y="15297"/>
                  <a:pt x="2921" y="15299"/>
                  <a:pt x="2904" y="15270"/>
                </a:cubicBezTo>
                <a:cubicBezTo>
                  <a:pt x="2897" y="15259"/>
                  <a:pt x="2819" y="15035"/>
                  <a:pt x="2731" y="14772"/>
                </a:cubicBezTo>
                <a:cubicBezTo>
                  <a:pt x="2642" y="14510"/>
                  <a:pt x="2523" y="14199"/>
                  <a:pt x="2466" y="14082"/>
                </a:cubicBezTo>
                <a:cubicBezTo>
                  <a:pt x="2238" y="13615"/>
                  <a:pt x="1943" y="13263"/>
                  <a:pt x="1561" y="13004"/>
                </a:cubicBezTo>
                <a:cubicBezTo>
                  <a:pt x="1358" y="12867"/>
                  <a:pt x="1339" y="12846"/>
                  <a:pt x="1355" y="12781"/>
                </a:cubicBezTo>
                <a:cubicBezTo>
                  <a:pt x="1386" y="12659"/>
                  <a:pt x="1452" y="12584"/>
                  <a:pt x="1527" y="12584"/>
                </a:cubicBezTo>
                <a:close/>
                <a:moveTo>
                  <a:pt x="5927" y="16289"/>
                </a:moveTo>
                <a:cubicBezTo>
                  <a:pt x="5943" y="16303"/>
                  <a:pt x="5996" y="16523"/>
                  <a:pt x="6046" y="16777"/>
                </a:cubicBezTo>
                <a:cubicBezTo>
                  <a:pt x="6096" y="17032"/>
                  <a:pt x="6142" y="17257"/>
                  <a:pt x="6147" y="17280"/>
                </a:cubicBezTo>
                <a:cubicBezTo>
                  <a:pt x="6155" y="17313"/>
                  <a:pt x="6121" y="17323"/>
                  <a:pt x="5985" y="17327"/>
                </a:cubicBezTo>
                <a:cubicBezTo>
                  <a:pt x="5798" y="17332"/>
                  <a:pt x="5643" y="17299"/>
                  <a:pt x="5608" y="17246"/>
                </a:cubicBezTo>
                <a:cubicBezTo>
                  <a:pt x="5596" y="17227"/>
                  <a:pt x="5590" y="17056"/>
                  <a:pt x="5595" y="16866"/>
                </a:cubicBezTo>
                <a:lnTo>
                  <a:pt x="5603" y="16520"/>
                </a:lnTo>
                <a:lnTo>
                  <a:pt x="5751" y="16391"/>
                </a:lnTo>
                <a:cubicBezTo>
                  <a:pt x="5846" y="16308"/>
                  <a:pt x="5909" y="16272"/>
                  <a:pt x="5927" y="16289"/>
                </a:cubicBezTo>
                <a:close/>
                <a:moveTo>
                  <a:pt x="15448" y="16343"/>
                </a:moveTo>
                <a:cubicBezTo>
                  <a:pt x="15458" y="16316"/>
                  <a:pt x="15507" y="16347"/>
                  <a:pt x="15613" y="16449"/>
                </a:cubicBezTo>
                <a:lnTo>
                  <a:pt x="15766" y="16593"/>
                </a:lnTo>
                <a:lnTo>
                  <a:pt x="15783" y="16914"/>
                </a:lnTo>
                <a:cubicBezTo>
                  <a:pt x="15799" y="17188"/>
                  <a:pt x="15794" y="17244"/>
                  <a:pt x="15754" y="17286"/>
                </a:cubicBezTo>
                <a:cubicBezTo>
                  <a:pt x="15729" y="17314"/>
                  <a:pt x="15695" y="17336"/>
                  <a:pt x="15679" y="17336"/>
                </a:cubicBezTo>
                <a:cubicBezTo>
                  <a:pt x="15663" y="17336"/>
                  <a:pt x="15630" y="17353"/>
                  <a:pt x="15605" y="17375"/>
                </a:cubicBezTo>
                <a:cubicBezTo>
                  <a:pt x="15566" y="17409"/>
                  <a:pt x="15552" y="17409"/>
                  <a:pt x="15504" y="17375"/>
                </a:cubicBezTo>
                <a:cubicBezTo>
                  <a:pt x="15474" y="17353"/>
                  <a:pt x="15421" y="17336"/>
                  <a:pt x="15387" y="17336"/>
                </a:cubicBezTo>
                <a:cubicBezTo>
                  <a:pt x="15253" y="17336"/>
                  <a:pt x="15248" y="17284"/>
                  <a:pt x="15344" y="16818"/>
                </a:cubicBezTo>
                <a:cubicBezTo>
                  <a:pt x="15393" y="16578"/>
                  <a:pt x="15440" y="16365"/>
                  <a:pt x="15448" y="16343"/>
                </a:cubicBezTo>
                <a:close/>
                <a:moveTo>
                  <a:pt x="1935" y="16858"/>
                </a:moveTo>
                <a:cubicBezTo>
                  <a:pt x="2012" y="16839"/>
                  <a:pt x="2064" y="16852"/>
                  <a:pt x="2219" y="16923"/>
                </a:cubicBezTo>
                <a:cubicBezTo>
                  <a:pt x="2323" y="16971"/>
                  <a:pt x="2492" y="17045"/>
                  <a:pt x="2596" y="17086"/>
                </a:cubicBezTo>
                <a:cubicBezTo>
                  <a:pt x="2699" y="17127"/>
                  <a:pt x="2785" y="17173"/>
                  <a:pt x="2785" y="17188"/>
                </a:cubicBezTo>
                <a:cubicBezTo>
                  <a:pt x="2785" y="17204"/>
                  <a:pt x="2513" y="17495"/>
                  <a:pt x="2180" y="17835"/>
                </a:cubicBezTo>
                <a:cubicBezTo>
                  <a:pt x="1848" y="18175"/>
                  <a:pt x="1527" y="18499"/>
                  <a:pt x="1466" y="18555"/>
                </a:cubicBezTo>
                <a:lnTo>
                  <a:pt x="1355" y="18657"/>
                </a:lnTo>
                <a:lnTo>
                  <a:pt x="1262" y="18581"/>
                </a:lnTo>
                <a:lnTo>
                  <a:pt x="1169" y="18504"/>
                </a:lnTo>
                <a:lnTo>
                  <a:pt x="1505" y="17693"/>
                </a:lnTo>
                <a:cubicBezTo>
                  <a:pt x="1836" y="16893"/>
                  <a:pt x="1842" y="16881"/>
                  <a:pt x="1935" y="16858"/>
                </a:cubicBezTo>
                <a:close/>
                <a:moveTo>
                  <a:pt x="4600" y="17144"/>
                </a:moveTo>
                <a:lnTo>
                  <a:pt x="4703" y="17212"/>
                </a:lnTo>
                <a:cubicBezTo>
                  <a:pt x="4760" y="17249"/>
                  <a:pt x="4824" y="17280"/>
                  <a:pt x="4844" y="17280"/>
                </a:cubicBezTo>
                <a:cubicBezTo>
                  <a:pt x="4906" y="17280"/>
                  <a:pt x="4914" y="17324"/>
                  <a:pt x="4868" y="17413"/>
                </a:cubicBezTo>
                <a:cubicBezTo>
                  <a:pt x="4844" y="17460"/>
                  <a:pt x="4818" y="17586"/>
                  <a:pt x="4809" y="17693"/>
                </a:cubicBezTo>
                <a:cubicBezTo>
                  <a:pt x="4793" y="17877"/>
                  <a:pt x="4786" y="17889"/>
                  <a:pt x="4693" y="17942"/>
                </a:cubicBezTo>
                <a:cubicBezTo>
                  <a:pt x="4640" y="17973"/>
                  <a:pt x="4591" y="17998"/>
                  <a:pt x="4586" y="17998"/>
                </a:cubicBezTo>
                <a:cubicBezTo>
                  <a:pt x="4558" y="17998"/>
                  <a:pt x="3975" y="17379"/>
                  <a:pt x="3986" y="17362"/>
                </a:cubicBezTo>
                <a:cubicBezTo>
                  <a:pt x="3993" y="17351"/>
                  <a:pt x="4037" y="17334"/>
                  <a:pt x="4085" y="17325"/>
                </a:cubicBezTo>
                <a:cubicBezTo>
                  <a:pt x="4133" y="17316"/>
                  <a:pt x="4270" y="17271"/>
                  <a:pt x="4387" y="17226"/>
                </a:cubicBezTo>
                <a:lnTo>
                  <a:pt x="4600" y="17144"/>
                </a:lnTo>
                <a:close/>
                <a:moveTo>
                  <a:pt x="16626" y="17170"/>
                </a:moveTo>
                <a:cubicBezTo>
                  <a:pt x="16640" y="17170"/>
                  <a:pt x="16760" y="17219"/>
                  <a:pt x="16892" y="17278"/>
                </a:cubicBezTo>
                <a:cubicBezTo>
                  <a:pt x="17024" y="17338"/>
                  <a:pt x="17195" y="17401"/>
                  <a:pt x="17274" y="17420"/>
                </a:cubicBezTo>
                <a:cubicBezTo>
                  <a:pt x="17353" y="17438"/>
                  <a:pt x="17428" y="17463"/>
                  <a:pt x="17441" y="17474"/>
                </a:cubicBezTo>
                <a:cubicBezTo>
                  <a:pt x="17454" y="17485"/>
                  <a:pt x="17314" y="17647"/>
                  <a:pt x="17130" y="17835"/>
                </a:cubicBezTo>
                <a:cubicBezTo>
                  <a:pt x="16946" y="18023"/>
                  <a:pt x="16773" y="18200"/>
                  <a:pt x="16746" y="18228"/>
                </a:cubicBezTo>
                <a:cubicBezTo>
                  <a:pt x="16660" y="18315"/>
                  <a:pt x="16625" y="18226"/>
                  <a:pt x="16618" y="17908"/>
                </a:cubicBezTo>
                <a:cubicBezTo>
                  <a:pt x="16614" y="17728"/>
                  <a:pt x="16594" y="17578"/>
                  <a:pt x="16563" y="17496"/>
                </a:cubicBezTo>
                <a:cubicBezTo>
                  <a:pt x="16520" y="17379"/>
                  <a:pt x="16521" y="17355"/>
                  <a:pt x="16558" y="17268"/>
                </a:cubicBezTo>
                <a:cubicBezTo>
                  <a:pt x="16582" y="17214"/>
                  <a:pt x="16611" y="17170"/>
                  <a:pt x="16626" y="1717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793" name="Group"/>
          <p:cNvGrpSpPr/>
          <p:nvPr/>
        </p:nvGrpSpPr>
        <p:grpSpPr>
          <a:xfrm>
            <a:off x="2783080" y="-8205514"/>
            <a:ext cx="13012610" cy="3015975"/>
            <a:chOff x="0" y="0"/>
            <a:chExt cx="13012608" cy="3015974"/>
          </a:xfrm>
        </p:grpSpPr>
        <p:grpSp>
          <p:nvGrpSpPr>
            <p:cNvPr id="791" name="Group"/>
            <p:cNvGrpSpPr/>
            <p:nvPr/>
          </p:nvGrpSpPr>
          <p:grpSpPr>
            <a:xfrm>
              <a:off x="0" y="-1"/>
              <a:ext cx="13012609" cy="3015976"/>
              <a:chOff x="0" y="0"/>
              <a:chExt cx="13012608" cy="3015974"/>
            </a:xfrm>
          </p:grpSpPr>
          <p:sp>
            <p:nvSpPr>
              <p:cNvPr id="789" name="Shape"/>
              <p:cNvSpPr/>
              <p:nvPr/>
            </p:nvSpPr>
            <p:spPr>
              <a:xfrm>
                <a:off x="0" y="0"/>
                <a:ext cx="13012609" cy="3015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2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5D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92200" dist="203200" dir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90" name="Shape"/>
              <p:cNvSpPr/>
              <p:nvPr/>
            </p:nvSpPr>
            <p:spPr>
              <a:xfrm>
                <a:off x="274514" y="142680"/>
                <a:ext cx="12463582" cy="2730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3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100000">
                    <a:srgbClr val="B5B5B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92" name="Circle"/>
            <p:cNvSpPr/>
            <p:nvPr/>
          </p:nvSpPr>
          <p:spPr>
            <a:xfrm>
              <a:off x="566932" y="403985"/>
              <a:ext cx="2208006" cy="220800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Off val="16847"/>
                  </a:schemeClr>
                </a:gs>
                <a:gs pos="100000">
                  <a:schemeClr val="accent1">
                    <a:hueOff val="114395"/>
                    <a:lumOff val="-24975"/>
                  </a:schemeClr>
                </a:gs>
              </a:gsLst>
              <a:lin ang="2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4" name="Scraping Data from LinkedIn was…"/>
          <p:cNvSpPr txBox="1"/>
          <p:nvPr/>
        </p:nvSpPr>
        <p:spPr>
          <a:xfrm>
            <a:off x="5905670" y="-7504249"/>
            <a:ext cx="7780897" cy="161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300">
                <a:solidFill>
                  <a:srgbClr val="000000"/>
                </a:solidFill>
              </a:defRPr>
            </a:pPr>
            <a:r>
              <a:t>Scraping Data from LinkedIn was</a:t>
            </a:r>
          </a:p>
          <a:p>
            <a:pPr algn="l">
              <a:defRPr b="1" sz="3300">
                <a:solidFill>
                  <a:srgbClr val="000000"/>
                </a:solidFill>
              </a:defRPr>
            </a:pPr>
            <a:r>
              <a:t>particularly challenging because every</a:t>
            </a:r>
          </a:p>
          <a:p>
            <a:pPr algn="l">
              <a:defRPr b="1" sz="3300">
                <a:solidFill>
                  <a:srgbClr val="000000"/>
                </a:solidFill>
              </a:defRPr>
            </a:pPr>
            <a:r>
              <a:t>profile have different xpath</a:t>
            </a:r>
          </a:p>
        </p:txBody>
      </p:sp>
      <p:grpSp>
        <p:nvGrpSpPr>
          <p:cNvPr id="799" name="Group"/>
          <p:cNvGrpSpPr/>
          <p:nvPr/>
        </p:nvGrpSpPr>
        <p:grpSpPr>
          <a:xfrm>
            <a:off x="9761308" y="-37044000"/>
            <a:ext cx="13012609" cy="3015976"/>
            <a:chOff x="0" y="0"/>
            <a:chExt cx="13012608" cy="3015974"/>
          </a:xfrm>
        </p:grpSpPr>
        <p:grpSp>
          <p:nvGrpSpPr>
            <p:cNvPr id="797" name="Group"/>
            <p:cNvGrpSpPr/>
            <p:nvPr/>
          </p:nvGrpSpPr>
          <p:grpSpPr>
            <a:xfrm>
              <a:off x="0" y="-1"/>
              <a:ext cx="13012609" cy="3015976"/>
              <a:chOff x="0" y="0"/>
              <a:chExt cx="13012608" cy="3015974"/>
            </a:xfrm>
          </p:grpSpPr>
          <p:sp>
            <p:nvSpPr>
              <p:cNvPr id="795" name="Shape"/>
              <p:cNvSpPr/>
              <p:nvPr/>
            </p:nvSpPr>
            <p:spPr>
              <a:xfrm>
                <a:off x="0" y="0"/>
                <a:ext cx="13012609" cy="3015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2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5D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92200" dist="203200" dir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96" name="Shape"/>
              <p:cNvSpPr/>
              <p:nvPr/>
            </p:nvSpPr>
            <p:spPr>
              <a:xfrm>
                <a:off x="274514" y="142680"/>
                <a:ext cx="12463582" cy="2730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3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100000">
                    <a:srgbClr val="B5B5B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798" name="Circle"/>
            <p:cNvSpPr/>
            <p:nvPr/>
          </p:nvSpPr>
          <p:spPr>
            <a:xfrm>
              <a:off x="566932" y="403985"/>
              <a:ext cx="2208006" cy="220800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hueOff val="-152895"/>
                    <a:lumOff val="12368"/>
                  </a:schemeClr>
                </a:gs>
                <a:gs pos="100000">
                  <a:schemeClr val="accent5">
                    <a:lumOff val="-29866"/>
                  </a:schemeClr>
                </a:gs>
              </a:gsLst>
              <a:lin ang="2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00" name="Using NLTK library to make the search option…"/>
          <p:cNvSpPr txBox="1"/>
          <p:nvPr/>
        </p:nvSpPr>
        <p:spPr>
          <a:xfrm>
            <a:off x="12570645" y="-36088736"/>
            <a:ext cx="9178596" cy="110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300">
                <a:solidFill>
                  <a:srgbClr val="000000"/>
                </a:solidFill>
              </a:defRPr>
            </a:pPr>
            <a:r>
              <a:t>Using NLTK library to make the search option</a:t>
            </a:r>
          </a:p>
          <a:p>
            <a:pPr algn="l">
              <a:defRPr b="1" sz="3300">
                <a:solidFill>
                  <a:srgbClr val="000000"/>
                </a:solidFill>
              </a:defRPr>
            </a:pPr>
            <a:r>
              <a:t>available for misspelt words.</a:t>
            </a:r>
          </a:p>
        </p:txBody>
      </p:sp>
      <p:pic>
        <p:nvPicPr>
          <p:cNvPr id="801" name="b1c8b166e7763593c19139f2cc62ba75.png.jpeg" descr="b1c8b166e7763593c19139f2cc62ba75.png.jpeg"/>
          <p:cNvPicPr>
            <a:picLocks noChangeAspect="1"/>
          </p:cNvPicPr>
          <p:nvPr/>
        </p:nvPicPr>
        <p:blipFill>
          <a:blip r:embed="rId4">
            <a:extLst/>
          </a:blip>
          <a:srcRect l="9581" t="15111" r="5881" b="11190"/>
          <a:stretch>
            <a:fillRect/>
          </a:stretch>
        </p:blipFill>
        <p:spPr>
          <a:xfrm>
            <a:off x="4845873" y="1722339"/>
            <a:ext cx="14692253" cy="9606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595" fill="norm" stroke="1" extrusionOk="0">
                <a:moveTo>
                  <a:pt x="16622" y="1"/>
                </a:moveTo>
                <a:cubicBezTo>
                  <a:pt x="16560" y="-3"/>
                  <a:pt x="16457" y="19"/>
                  <a:pt x="16280" y="65"/>
                </a:cubicBezTo>
                <a:cubicBezTo>
                  <a:pt x="15951" y="151"/>
                  <a:pt x="15933" y="162"/>
                  <a:pt x="15797" y="366"/>
                </a:cubicBezTo>
                <a:cubicBezTo>
                  <a:pt x="15744" y="445"/>
                  <a:pt x="15545" y="800"/>
                  <a:pt x="15373" y="1104"/>
                </a:cubicBezTo>
                <a:cubicBezTo>
                  <a:pt x="15393" y="1181"/>
                  <a:pt x="15368" y="1217"/>
                  <a:pt x="15310" y="1214"/>
                </a:cubicBezTo>
                <a:cubicBezTo>
                  <a:pt x="15255" y="1313"/>
                  <a:pt x="15234" y="1342"/>
                  <a:pt x="15178" y="1444"/>
                </a:cubicBezTo>
                <a:cubicBezTo>
                  <a:pt x="14915" y="1919"/>
                  <a:pt x="14687" y="2297"/>
                  <a:pt x="14672" y="2283"/>
                </a:cubicBezTo>
                <a:cubicBezTo>
                  <a:pt x="14657" y="2269"/>
                  <a:pt x="14645" y="2009"/>
                  <a:pt x="14645" y="1705"/>
                </a:cubicBezTo>
                <a:cubicBezTo>
                  <a:pt x="14645" y="1166"/>
                  <a:pt x="14661" y="1071"/>
                  <a:pt x="14756" y="1040"/>
                </a:cubicBezTo>
                <a:cubicBezTo>
                  <a:pt x="14836" y="1014"/>
                  <a:pt x="14867" y="975"/>
                  <a:pt x="14859" y="931"/>
                </a:cubicBezTo>
                <a:cubicBezTo>
                  <a:pt x="14818" y="894"/>
                  <a:pt x="14786" y="873"/>
                  <a:pt x="14748" y="844"/>
                </a:cubicBezTo>
                <a:cubicBezTo>
                  <a:pt x="14759" y="923"/>
                  <a:pt x="14687" y="903"/>
                  <a:pt x="14661" y="810"/>
                </a:cubicBezTo>
                <a:cubicBezTo>
                  <a:pt x="14654" y="787"/>
                  <a:pt x="14647" y="774"/>
                  <a:pt x="14640" y="758"/>
                </a:cubicBezTo>
                <a:cubicBezTo>
                  <a:pt x="14606" y="737"/>
                  <a:pt x="14576" y="721"/>
                  <a:pt x="14552" y="713"/>
                </a:cubicBezTo>
                <a:cubicBezTo>
                  <a:pt x="14529" y="716"/>
                  <a:pt x="14504" y="721"/>
                  <a:pt x="14467" y="735"/>
                </a:cubicBezTo>
                <a:cubicBezTo>
                  <a:pt x="14446" y="763"/>
                  <a:pt x="14418" y="774"/>
                  <a:pt x="14385" y="769"/>
                </a:cubicBezTo>
                <a:cubicBezTo>
                  <a:pt x="14352" y="784"/>
                  <a:pt x="14324" y="794"/>
                  <a:pt x="14279" y="815"/>
                </a:cubicBezTo>
                <a:cubicBezTo>
                  <a:pt x="14191" y="855"/>
                  <a:pt x="14135" y="888"/>
                  <a:pt x="14091" y="924"/>
                </a:cubicBezTo>
                <a:cubicBezTo>
                  <a:pt x="14044" y="1011"/>
                  <a:pt x="14006" y="1122"/>
                  <a:pt x="13988" y="1245"/>
                </a:cubicBezTo>
                <a:cubicBezTo>
                  <a:pt x="13985" y="1308"/>
                  <a:pt x="13982" y="1369"/>
                  <a:pt x="13981" y="1460"/>
                </a:cubicBezTo>
                <a:cubicBezTo>
                  <a:pt x="13980" y="1623"/>
                  <a:pt x="13962" y="1779"/>
                  <a:pt x="13944" y="1808"/>
                </a:cubicBezTo>
                <a:cubicBezTo>
                  <a:pt x="13928" y="1833"/>
                  <a:pt x="13871" y="1797"/>
                  <a:pt x="13790" y="1731"/>
                </a:cubicBezTo>
                <a:cubicBezTo>
                  <a:pt x="13706" y="1695"/>
                  <a:pt x="13589" y="1599"/>
                  <a:pt x="13429" y="1444"/>
                </a:cubicBezTo>
                <a:cubicBezTo>
                  <a:pt x="13360" y="1377"/>
                  <a:pt x="13309" y="1332"/>
                  <a:pt x="13264" y="1300"/>
                </a:cubicBezTo>
                <a:cubicBezTo>
                  <a:pt x="13184" y="1282"/>
                  <a:pt x="13042" y="1320"/>
                  <a:pt x="12885" y="1387"/>
                </a:cubicBezTo>
                <a:cubicBezTo>
                  <a:pt x="12832" y="1421"/>
                  <a:pt x="12791" y="1440"/>
                  <a:pt x="12781" y="1428"/>
                </a:cubicBezTo>
                <a:lnTo>
                  <a:pt x="12692" y="1474"/>
                </a:lnTo>
                <a:cubicBezTo>
                  <a:pt x="12680" y="1487"/>
                  <a:pt x="12671" y="1493"/>
                  <a:pt x="12657" y="1510"/>
                </a:cubicBezTo>
                <a:cubicBezTo>
                  <a:pt x="12645" y="1526"/>
                  <a:pt x="12638" y="1547"/>
                  <a:pt x="12628" y="1564"/>
                </a:cubicBezTo>
                <a:lnTo>
                  <a:pt x="12611" y="2289"/>
                </a:lnTo>
                <a:cubicBezTo>
                  <a:pt x="12607" y="2491"/>
                  <a:pt x="12600" y="2672"/>
                  <a:pt x="12593" y="2820"/>
                </a:cubicBezTo>
                <a:cubicBezTo>
                  <a:pt x="12586" y="2989"/>
                  <a:pt x="12579" y="3111"/>
                  <a:pt x="12572" y="3127"/>
                </a:cubicBezTo>
                <a:cubicBezTo>
                  <a:pt x="12568" y="3137"/>
                  <a:pt x="12555" y="3136"/>
                  <a:pt x="12534" y="3129"/>
                </a:cubicBezTo>
                <a:cubicBezTo>
                  <a:pt x="12494" y="3177"/>
                  <a:pt x="12435" y="3149"/>
                  <a:pt x="12352" y="3041"/>
                </a:cubicBezTo>
                <a:cubicBezTo>
                  <a:pt x="12284" y="2954"/>
                  <a:pt x="11951" y="2691"/>
                  <a:pt x="11612" y="2457"/>
                </a:cubicBezTo>
                <a:cubicBezTo>
                  <a:pt x="11400" y="2311"/>
                  <a:pt x="11271" y="2231"/>
                  <a:pt x="11168" y="2178"/>
                </a:cubicBezTo>
                <a:cubicBezTo>
                  <a:pt x="11143" y="2170"/>
                  <a:pt x="11113" y="2163"/>
                  <a:pt x="11102" y="2153"/>
                </a:cubicBezTo>
                <a:cubicBezTo>
                  <a:pt x="11078" y="2130"/>
                  <a:pt x="10856" y="2197"/>
                  <a:pt x="10756" y="2247"/>
                </a:cubicBezTo>
                <a:cubicBezTo>
                  <a:pt x="10727" y="2280"/>
                  <a:pt x="10703" y="2325"/>
                  <a:pt x="10685" y="2371"/>
                </a:cubicBezTo>
                <a:cubicBezTo>
                  <a:pt x="10679" y="2449"/>
                  <a:pt x="10668" y="2789"/>
                  <a:pt x="10655" y="3286"/>
                </a:cubicBezTo>
                <a:cubicBezTo>
                  <a:pt x="10640" y="3896"/>
                  <a:pt x="10617" y="4289"/>
                  <a:pt x="10597" y="4299"/>
                </a:cubicBezTo>
                <a:cubicBezTo>
                  <a:pt x="10589" y="4303"/>
                  <a:pt x="10538" y="4261"/>
                  <a:pt x="10488" y="4223"/>
                </a:cubicBezTo>
                <a:cubicBezTo>
                  <a:pt x="10438" y="4235"/>
                  <a:pt x="10363" y="4173"/>
                  <a:pt x="10247" y="4067"/>
                </a:cubicBezTo>
                <a:cubicBezTo>
                  <a:pt x="10127" y="3959"/>
                  <a:pt x="10035" y="3851"/>
                  <a:pt x="9957" y="3745"/>
                </a:cubicBezTo>
                <a:cubicBezTo>
                  <a:pt x="9850" y="3641"/>
                  <a:pt x="9764" y="3552"/>
                  <a:pt x="9752" y="3524"/>
                </a:cubicBezTo>
                <a:cubicBezTo>
                  <a:pt x="9740" y="3495"/>
                  <a:pt x="9731" y="3378"/>
                  <a:pt x="9728" y="3255"/>
                </a:cubicBezTo>
                <a:cubicBezTo>
                  <a:pt x="9722" y="3215"/>
                  <a:pt x="9719" y="3177"/>
                  <a:pt x="9719" y="3138"/>
                </a:cubicBezTo>
                <a:cubicBezTo>
                  <a:pt x="9719" y="2952"/>
                  <a:pt x="9584" y="2787"/>
                  <a:pt x="9119" y="2406"/>
                </a:cubicBezTo>
                <a:cubicBezTo>
                  <a:pt x="8788" y="2136"/>
                  <a:pt x="8337" y="1749"/>
                  <a:pt x="8116" y="1546"/>
                </a:cubicBezTo>
                <a:cubicBezTo>
                  <a:pt x="7811" y="1267"/>
                  <a:pt x="7618" y="1138"/>
                  <a:pt x="7417" y="1121"/>
                </a:cubicBezTo>
                <a:cubicBezTo>
                  <a:pt x="7317" y="1142"/>
                  <a:pt x="7199" y="1191"/>
                  <a:pt x="7023" y="1286"/>
                </a:cubicBezTo>
                <a:cubicBezTo>
                  <a:pt x="6876" y="1366"/>
                  <a:pt x="6730" y="1430"/>
                  <a:pt x="6698" y="1431"/>
                </a:cubicBezTo>
                <a:cubicBezTo>
                  <a:pt x="6634" y="1432"/>
                  <a:pt x="6348" y="1556"/>
                  <a:pt x="5899" y="1774"/>
                </a:cubicBezTo>
                <a:cubicBezTo>
                  <a:pt x="5742" y="1850"/>
                  <a:pt x="5450" y="1982"/>
                  <a:pt x="5249" y="2069"/>
                </a:cubicBezTo>
                <a:cubicBezTo>
                  <a:pt x="5245" y="2071"/>
                  <a:pt x="5243" y="2072"/>
                  <a:pt x="5239" y="2073"/>
                </a:cubicBezTo>
                <a:cubicBezTo>
                  <a:pt x="5239" y="2074"/>
                  <a:pt x="5237" y="2075"/>
                  <a:pt x="5237" y="2075"/>
                </a:cubicBezTo>
                <a:cubicBezTo>
                  <a:pt x="5207" y="2110"/>
                  <a:pt x="5177" y="2119"/>
                  <a:pt x="5151" y="2116"/>
                </a:cubicBezTo>
                <a:cubicBezTo>
                  <a:pt x="4985" y="2191"/>
                  <a:pt x="4804" y="2275"/>
                  <a:pt x="4741" y="2313"/>
                </a:cubicBezTo>
                <a:cubicBezTo>
                  <a:pt x="4736" y="2316"/>
                  <a:pt x="4712" y="2325"/>
                  <a:pt x="4706" y="2329"/>
                </a:cubicBezTo>
                <a:cubicBezTo>
                  <a:pt x="4700" y="2331"/>
                  <a:pt x="4683" y="2347"/>
                  <a:pt x="4679" y="2348"/>
                </a:cubicBezTo>
                <a:cubicBezTo>
                  <a:pt x="4649" y="2358"/>
                  <a:pt x="4617" y="2376"/>
                  <a:pt x="4607" y="2388"/>
                </a:cubicBezTo>
                <a:cubicBezTo>
                  <a:pt x="4604" y="2392"/>
                  <a:pt x="4549" y="2403"/>
                  <a:pt x="4528" y="2410"/>
                </a:cubicBezTo>
                <a:cubicBezTo>
                  <a:pt x="4411" y="2465"/>
                  <a:pt x="4311" y="2515"/>
                  <a:pt x="4157" y="2577"/>
                </a:cubicBezTo>
                <a:cubicBezTo>
                  <a:pt x="3625" y="2795"/>
                  <a:pt x="3131" y="3042"/>
                  <a:pt x="2690" y="3303"/>
                </a:cubicBezTo>
                <a:cubicBezTo>
                  <a:pt x="2672" y="3344"/>
                  <a:pt x="2642" y="3357"/>
                  <a:pt x="2613" y="3350"/>
                </a:cubicBezTo>
                <a:cubicBezTo>
                  <a:pt x="2141" y="3635"/>
                  <a:pt x="1733" y="3934"/>
                  <a:pt x="1422" y="4235"/>
                </a:cubicBezTo>
                <a:cubicBezTo>
                  <a:pt x="1369" y="4287"/>
                  <a:pt x="1323" y="4338"/>
                  <a:pt x="1276" y="4390"/>
                </a:cubicBezTo>
                <a:cubicBezTo>
                  <a:pt x="1216" y="4459"/>
                  <a:pt x="1157" y="4527"/>
                  <a:pt x="1104" y="4595"/>
                </a:cubicBezTo>
                <a:cubicBezTo>
                  <a:pt x="1087" y="4617"/>
                  <a:pt x="1069" y="4641"/>
                  <a:pt x="1051" y="4665"/>
                </a:cubicBezTo>
                <a:cubicBezTo>
                  <a:pt x="1021" y="4705"/>
                  <a:pt x="994" y="4744"/>
                  <a:pt x="967" y="4783"/>
                </a:cubicBezTo>
                <a:cubicBezTo>
                  <a:pt x="717" y="5165"/>
                  <a:pt x="481" y="5676"/>
                  <a:pt x="301" y="6205"/>
                </a:cubicBezTo>
                <a:cubicBezTo>
                  <a:pt x="315" y="6224"/>
                  <a:pt x="269" y="6383"/>
                  <a:pt x="190" y="6581"/>
                </a:cubicBezTo>
                <a:cubicBezTo>
                  <a:pt x="172" y="6623"/>
                  <a:pt x="158" y="6684"/>
                  <a:pt x="142" y="6735"/>
                </a:cubicBezTo>
                <a:cubicBezTo>
                  <a:pt x="76" y="6989"/>
                  <a:pt x="27" y="7237"/>
                  <a:pt x="0" y="7468"/>
                </a:cubicBezTo>
                <a:cubicBezTo>
                  <a:pt x="-2" y="7578"/>
                  <a:pt x="19" y="7671"/>
                  <a:pt x="88" y="7766"/>
                </a:cubicBezTo>
                <a:lnTo>
                  <a:pt x="127" y="7783"/>
                </a:lnTo>
                <a:cubicBezTo>
                  <a:pt x="217" y="7825"/>
                  <a:pt x="281" y="7883"/>
                  <a:pt x="281" y="7923"/>
                </a:cubicBezTo>
                <a:cubicBezTo>
                  <a:pt x="281" y="7948"/>
                  <a:pt x="315" y="7997"/>
                  <a:pt x="366" y="8056"/>
                </a:cubicBezTo>
                <a:cubicBezTo>
                  <a:pt x="436" y="8121"/>
                  <a:pt x="498" y="8178"/>
                  <a:pt x="597" y="8267"/>
                </a:cubicBezTo>
                <a:cubicBezTo>
                  <a:pt x="2024" y="9542"/>
                  <a:pt x="2323" y="9769"/>
                  <a:pt x="2420" y="9645"/>
                </a:cubicBezTo>
                <a:cubicBezTo>
                  <a:pt x="2441" y="9619"/>
                  <a:pt x="2458" y="9582"/>
                  <a:pt x="2474" y="9547"/>
                </a:cubicBezTo>
                <a:cubicBezTo>
                  <a:pt x="2481" y="9521"/>
                  <a:pt x="2487" y="9493"/>
                  <a:pt x="2487" y="9468"/>
                </a:cubicBezTo>
                <a:cubicBezTo>
                  <a:pt x="2487" y="9410"/>
                  <a:pt x="2508" y="9320"/>
                  <a:pt x="2534" y="9268"/>
                </a:cubicBezTo>
                <a:cubicBezTo>
                  <a:pt x="2559" y="9216"/>
                  <a:pt x="2581" y="9140"/>
                  <a:pt x="2581" y="9097"/>
                </a:cubicBezTo>
                <a:cubicBezTo>
                  <a:pt x="2582" y="9065"/>
                  <a:pt x="2604" y="9010"/>
                  <a:pt x="2632" y="8958"/>
                </a:cubicBezTo>
                <a:cubicBezTo>
                  <a:pt x="2634" y="8951"/>
                  <a:pt x="2636" y="8944"/>
                  <a:pt x="2639" y="8937"/>
                </a:cubicBezTo>
                <a:cubicBezTo>
                  <a:pt x="2706" y="8752"/>
                  <a:pt x="2779" y="8260"/>
                  <a:pt x="2801" y="7844"/>
                </a:cubicBezTo>
                <a:cubicBezTo>
                  <a:pt x="2824" y="7422"/>
                  <a:pt x="2874" y="7101"/>
                  <a:pt x="2915" y="7118"/>
                </a:cubicBezTo>
                <a:cubicBezTo>
                  <a:pt x="2991" y="7149"/>
                  <a:pt x="3001" y="7929"/>
                  <a:pt x="2957" y="10204"/>
                </a:cubicBezTo>
                <a:cubicBezTo>
                  <a:pt x="2957" y="10211"/>
                  <a:pt x="2957" y="10215"/>
                  <a:pt x="2957" y="10223"/>
                </a:cubicBezTo>
                <a:lnTo>
                  <a:pt x="2965" y="11179"/>
                </a:lnTo>
                <a:cubicBezTo>
                  <a:pt x="2967" y="11445"/>
                  <a:pt x="2968" y="11427"/>
                  <a:pt x="2970" y="11666"/>
                </a:cubicBezTo>
                <a:cubicBezTo>
                  <a:pt x="2975" y="11739"/>
                  <a:pt x="2980" y="11802"/>
                  <a:pt x="2987" y="11826"/>
                </a:cubicBezTo>
                <a:cubicBezTo>
                  <a:pt x="3018" y="11938"/>
                  <a:pt x="3025" y="12385"/>
                  <a:pt x="3001" y="12818"/>
                </a:cubicBezTo>
                <a:cubicBezTo>
                  <a:pt x="2992" y="12991"/>
                  <a:pt x="2989" y="13126"/>
                  <a:pt x="2987" y="13249"/>
                </a:cubicBezTo>
                <a:cubicBezTo>
                  <a:pt x="2988" y="13269"/>
                  <a:pt x="2988" y="13480"/>
                  <a:pt x="2989" y="13481"/>
                </a:cubicBezTo>
                <a:cubicBezTo>
                  <a:pt x="2992" y="13485"/>
                  <a:pt x="3034" y="13496"/>
                  <a:pt x="3082" y="13505"/>
                </a:cubicBezTo>
                <a:cubicBezTo>
                  <a:pt x="3130" y="13513"/>
                  <a:pt x="3170" y="13548"/>
                  <a:pt x="3170" y="13584"/>
                </a:cubicBezTo>
                <a:cubicBezTo>
                  <a:pt x="3170" y="13592"/>
                  <a:pt x="3199" y="13621"/>
                  <a:pt x="3213" y="13640"/>
                </a:cubicBezTo>
                <a:cubicBezTo>
                  <a:pt x="3585" y="13882"/>
                  <a:pt x="4351" y="14496"/>
                  <a:pt x="4770" y="14907"/>
                </a:cubicBezTo>
                <a:cubicBezTo>
                  <a:pt x="5087" y="15217"/>
                  <a:pt x="5247" y="15300"/>
                  <a:pt x="5535" y="15305"/>
                </a:cubicBezTo>
                <a:lnTo>
                  <a:pt x="5898" y="15311"/>
                </a:lnTo>
                <a:lnTo>
                  <a:pt x="5935" y="14194"/>
                </a:lnTo>
                <a:cubicBezTo>
                  <a:pt x="5956" y="13561"/>
                  <a:pt x="6003" y="13075"/>
                  <a:pt x="6044" y="13075"/>
                </a:cubicBezTo>
                <a:cubicBezTo>
                  <a:pt x="6084" y="13075"/>
                  <a:pt x="6276" y="13338"/>
                  <a:pt x="6470" y="13659"/>
                </a:cubicBezTo>
                <a:lnTo>
                  <a:pt x="6824" y="14243"/>
                </a:lnTo>
                <a:lnTo>
                  <a:pt x="6585" y="15002"/>
                </a:lnTo>
                <a:cubicBezTo>
                  <a:pt x="6504" y="15258"/>
                  <a:pt x="6479" y="15348"/>
                  <a:pt x="6434" y="15500"/>
                </a:cubicBezTo>
                <a:cubicBezTo>
                  <a:pt x="6436" y="15503"/>
                  <a:pt x="6443" y="15506"/>
                  <a:pt x="6444" y="15508"/>
                </a:cubicBezTo>
                <a:cubicBezTo>
                  <a:pt x="6476" y="15588"/>
                  <a:pt x="6114" y="16409"/>
                  <a:pt x="5877" y="16795"/>
                </a:cubicBezTo>
                <a:cubicBezTo>
                  <a:pt x="5501" y="17406"/>
                  <a:pt x="5087" y="17857"/>
                  <a:pt x="4693" y="18083"/>
                </a:cubicBezTo>
                <a:cubicBezTo>
                  <a:pt x="4443" y="18227"/>
                  <a:pt x="3930" y="18379"/>
                  <a:pt x="3694" y="18379"/>
                </a:cubicBezTo>
                <a:lnTo>
                  <a:pt x="3535" y="18379"/>
                </a:lnTo>
                <a:cubicBezTo>
                  <a:pt x="3524" y="18396"/>
                  <a:pt x="3511" y="18408"/>
                  <a:pt x="3502" y="18429"/>
                </a:cubicBezTo>
                <a:lnTo>
                  <a:pt x="3487" y="18586"/>
                </a:lnTo>
                <a:cubicBezTo>
                  <a:pt x="3476" y="18701"/>
                  <a:pt x="3471" y="18882"/>
                  <a:pt x="3477" y="18990"/>
                </a:cubicBezTo>
                <a:cubicBezTo>
                  <a:pt x="3481" y="19073"/>
                  <a:pt x="3486" y="19117"/>
                  <a:pt x="3501" y="19148"/>
                </a:cubicBezTo>
                <a:cubicBezTo>
                  <a:pt x="3538" y="19193"/>
                  <a:pt x="3587" y="19216"/>
                  <a:pt x="3646" y="19207"/>
                </a:cubicBezTo>
                <a:cubicBezTo>
                  <a:pt x="3836" y="19180"/>
                  <a:pt x="4131" y="19378"/>
                  <a:pt x="4082" y="19499"/>
                </a:cubicBezTo>
                <a:cubicBezTo>
                  <a:pt x="4059" y="19557"/>
                  <a:pt x="4393" y="19891"/>
                  <a:pt x="4824" y="20242"/>
                </a:cubicBezTo>
                <a:cubicBezTo>
                  <a:pt x="5255" y="20593"/>
                  <a:pt x="5788" y="21048"/>
                  <a:pt x="6008" y="21254"/>
                </a:cubicBezTo>
                <a:cubicBezTo>
                  <a:pt x="6276" y="21504"/>
                  <a:pt x="6391" y="21588"/>
                  <a:pt x="6585" y="21595"/>
                </a:cubicBezTo>
                <a:cubicBezTo>
                  <a:pt x="6649" y="21597"/>
                  <a:pt x="6723" y="21591"/>
                  <a:pt x="6813" y="21580"/>
                </a:cubicBezTo>
                <a:cubicBezTo>
                  <a:pt x="7293" y="21520"/>
                  <a:pt x="7470" y="21424"/>
                  <a:pt x="7909" y="20996"/>
                </a:cubicBezTo>
                <a:cubicBezTo>
                  <a:pt x="8273" y="20642"/>
                  <a:pt x="8519" y="20228"/>
                  <a:pt x="8965" y="19226"/>
                </a:cubicBezTo>
                <a:cubicBezTo>
                  <a:pt x="9387" y="18277"/>
                  <a:pt x="9586" y="17622"/>
                  <a:pt x="9900" y="16151"/>
                </a:cubicBezTo>
                <a:cubicBezTo>
                  <a:pt x="10299" y="14283"/>
                  <a:pt x="10186" y="14405"/>
                  <a:pt x="10984" y="14974"/>
                </a:cubicBezTo>
                <a:cubicBezTo>
                  <a:pt x="11459" y="15313"/>
                  <a:pt x="11690" y="15425"/>
                  <a:pt x="11743" y="15343"/>
                </a:cubicBezTo>
                <a:cubicBezTo>
                  <a:pt x="11785" y="15279"/>
                  <a:pt x="11862" y="15252"/>
                  <a:pt x="11915" y="15283"/>
                </a:cubicBezTo>
                <a:cubicBezTo>
                  <a:pt x="11968" y="15314"/>
                  <a:pt x="12030" y="15333"/>
                  <a:pt x="12054" y="15326"/>
                </a:cubicBezTo>
                <a:cubicBezTo>
                  <a:pt x="12078" y="15318"/>
                  <a:pt x="12148" y="15375"/>
                  <a:pt x="12209" y="15453"/>
                </a:cubicBezTo>
                <a:cubicBezTo>
                  <a:pt x="12299" y="15568"/>
                  <a:pt x="12395" y="15566"/>
                  <a:pt x="12712" y="15437"/>
                </a:cubicBezTo>
                <a:cubicBezTo>
                  <a:pt x="12927" y="15349"/>
                  <a:pt x="13192" y="15223"/>
                  <a:pt x="13302" y="15157"/>
                </a:cubicBezTo>
                <a:cubicBezTo>
                  <a:pt x="13412" y="15091"/>
                  <a:pt x="13502" y="15063"/>
                  <a:pt x="13502" y="15094"/>
                </a:cubicBezTo>
                <a:cubicBezTo>
                  <a:pt x="13502" y="15124"/>
                  <a:pt x="13583" y="15069"/>
                  <a:pt x="13681" y="14970"/>
                </a:cubicBezTo>
                <a:cubicBezTo>
                  <a:pt x="13779" y="14871"/>
                  <a:pt x="13892" y="14819"/>
                  <a:pt x="13931" y="14856"/>
                </a:cubicBezTo>
                <a:cubicBezTo>
                  <a:pt x="13970" y="14893"/>
                  <a:pt x="14024" y="14870"/>
                  <a:pt x="14051" y="14804"/>
                </a:cubicBezTo>
                <a:cubicBezTo>
                  <a:pt x="14078" y="14737"/>
                  <a:pt x="14141" y="14707"/>
                  <a:pt x="14193" y="14738"/>
                </a:cubicBezTo>
                <a:cubicBezTo>
                  <a:pt x="14246" y="14768"/>
                  <a:pt x="14309" y="14762"/>
                  <a:pt x="14334" y="14724"/>
                </a:cubicBezTo>
                <a:cubicBezTo>
                  <a:pt x="14359" y="14686"/>
                  <a:pt x="14582" y="14570"/>
                  <a:pt x="14831" y="14466"/>
                </a:cubicBezTo>
                <a:cubicBezTo>
                  <a:pt x="16868" y="13616"/>
                  <a:pt x="17389" y="13404"/>
                  <a:pt x="17524" y="13224"/>
                </a:cubicBezTo>
                <a:cubicBezTo>
                  <a:pt x="17547" y="13170"/>
                  <a:pt x="17565" y="13106"/>
                  <a:pt x="17573" y="13037"/>
                </a:cubicBezTo>
                <a:cubicBezTo>
                  <a:pt x="17576" y="13012"/>
                  <a:pt x="17576" y="12988"/>
                  <a:pt x="17577" y="12964"/>
                </a:cubicBezTo>
                <a:cubicBezTo>
                  <a:pt x="17574" y="12611"/>
                  <a:pt x="17356" y="12299"/>
                  <a:pt x="16814" y="11875"/>
                </a:cubicBezTo>
                <a:cubicBezTo>
                  <a:pt x="16574" y="11687"/>
                  <a:pt x="16302" y="11458"/>
                  <a:pt x="16210" y="11366"/>
                </a:cubicBezTo>
                <a:cubicBezTo>
                  <a:pt x="16154" y="11309"/>
                  <a:pt x="16125" y="11271"/>
                  <a:pt x="16107" y="11235"/>
                </a:cubicBezTo>
                <a:lnTo>
                  <a:pt x="16103" y="11232"/>
                </a:lnTo>
                <a:lnTo>
                  <a:pt x="16103" y="11231"/>
                </a:lnTo>
                <a:cubicBezTo>
                  <a:pt x="16075" y="11169"/>
                  <a:pt x="16096" y="11114"/>
                  <a:pt x="16168" y="10991"/>
                </a:cubicBezTo>
                <a:cubicBezTo>
                  <a:pt x="16236" y="10877"/>
                  <a:pt x="16340" y="10782"/>
                  <a:pt x="16402" y="10782"/>
                </a:cubicBezTo>
                <a:cubicBezTo>
                  <a:pt x="16617" y="10782"/>
                  <a:pt x="17061" y="10206"/>
                  <a:pt x="17144" y="9817"/>
                </a:cubicBezTo>
                <a:cubicBezTo>
                  <a:pt x="17189" y="9607"/>
                  <a:pt x="17231" y="9027"/>
                  <a:pt x="17238" y="8526"/>
                </a:cubicBezTo>
                <a:lnTo>
                  <a:pt x="17250" y="7615"/>
                </a:lnTo>
                <a:lnTo>
                  <a:pt x="16872" y="7270"/>
                </a:lnTo>
                <a:cubicBezTo>
                  <a:pt x="16369" y="6809"/>
                  <a:pt x="16366" y="6800"/>
                  <a:pt x="16625" y="6594"/>
                </a:cubicBezTo>
                <a:cubicBezTo>
                  <a:pt x="16824" y="6436"/>
                  <a:pt x="16850" y="6359"/>
                  <a:pt x="16850" y="5934"/>
                </a:cubicBezTo>
                <a:cubicBezTo>
                  <a:pt x="16850" y="5669"/>
                  <a:pt x="16870" y="5421"/>
                  <a:pt x="16895" y="5382"/>
                </a:cubicBezTo>
                <a:cubicBezTo>
                  <a:pt x="16920" y="5344"/>
                  <a:pt x="17190" y="5519"/>
                  <a:pt x="17495" y="5771"/>
                </a:cubicBezTo>
                <a:cubicBezTo>
                  <a:pt x="17800" y="6024"/>
                  <a:pt x="18100" y="6270"/>
                  <a:pt x="18160" y="6316"/>
                </a:cubicBezTo>
                <a:cubicBezTo>
                  <a:pt x="18426" y="6524"/>
                  <a:pt x="19279" y="6868"/>
                  <a:pt x="19526" y="6867"/>
                </a:cubicBezTo>
                <a:cubicBezTo>
                  <a:pt x="19675" y="6867"/>
                  <a:pt x="19890" y="6791"/>
                  <a:pt x="20005" y="6699"/>
                </a:cubicBezTo>
                <a:cubicBezTo>
                  <a:pt x="20120" y="6607"/>
                  <a:pt x="20251" y="6532"/>
                  <a:pt x="20297" y="6531"/>
                </a:cubicBezTo>
                <a:cubicBezTo>
                  <a:pt x="20423" y="6531"/>
                  <a:pt x="21035" y="6033"/>
                  <a:pt x="21299" y="5715"/>
                </a:cubicBezTo>
                <a:cubicBezTo>
                  <a:pt x="21598" y="5355"/>
                  <a:pt x="21586" y="5333"/>
                  <a:pt x="20560" y="4345"/>
                </a:cubicBezTo>
                <a:cubicBezTo>
                  <a:pt x="20133" y="3933"/>
                  <a:pt x="19645" y="3459"/>
                  <a:pt x="19428" y="3246"/>
                </a:cubicBezTo>
                <a:cubicBezTo>
                  <a:pt x="19361" y="3193"/>
                  <a:pt x="19307" y="3154"/>
                  <a:pt x="19298" y="3159"/>
                </a:cubicBezTo>
                <a:cubicBezTo>
                  <a:pt x="19275" y="3173"/>
                  <a:pt x="19221" y="3129"/>
                  <a:pt x="19180" y="3061"/>
                </a:cubicBezTo>
                <a:cubicBezTo>
                  <a:pt x="19149" y="3011"/>
                  <a:pt x="19103" y="2963"/>
                  <a:pt x="19061" y="2919"/>
                </a:cubicBezTo>
                <a:cubicBezTo>
                  <a:pt x="18927" y="2833"/>
                  <a:pt x="18868" y="2884"/>
                  <a:pt x="18749" y="3080"/>
                </a:cubicBezTo>
                <a:cubicBezTo>
                  <a:pt x="18661" y="3226"/>
                  <a:pt x="18559" y="3291"/>
                  <a:pt x="18486" y="3247"/>
                </a:cubicBezTo>
                <a:cubicBezTo>
                  <a:pt x="18383" y="3187"/>
                  <a:pt x="18396" y="3119"/>
                  <a:pt x="18578" y="2758"/>
                </a:cubicBezTo>
                <a:cubicBezTo>
                  <a:pt x="18876" y="2169"/>
                  <a:pt x="18910" y="1973"/>
                  <a:pt x="18739" y="1832"/>
                </a:cubicBezTo>
                <a:cubicBezTo>
                  <a:pt x="18660" y="1768"/>
                  <a:pt x="18596" y="1751"/>
                  <a:pt x="18596" y="1793"/>
                </a:cubicBezTo>
                <a:cubicBezTo>
                  <a:pt x="18596" y="1836"/>
                  <a:pt x="18538" y="1799"/>
                  <a:pt x="18468" y="1712"/>
                </a:cubicBezTo>
                <a:cubicBezTo>
                  <a:pt x="18398" y="1625"/>
                  <a:pt x="18227" y="1458"/>
                  <a:pt x="18087" y="1341"/>
                </a:cubicBezTo>
                <a:cubicBezTo>
                  <a:pt x="17946" y="1224"/>
                  <a:pt x="17668" y="964"/>
                  <a:pt x="17468" y="763"/>
                </a:cubicBezTo>
                <a:cubicBezTo>
                  <a:pt x="17268" y="562"/>
                  <a:pt x="17014" y="345"/>
                  <a:pt x="16904" y="281"/>
                </a:cubicBezTo>
                <a:cubicBezTo>
                  <a:pt x="16882" y="268"/>
                  <a:pt x="16867" y="248"/>
                  <a:pt x="16847" y="232"/>
                </a:cubicBezTo>
                <a:cubicBezTo>
                  <a:pt x="16843" y="231"/>
                  <a:pt x="16839" y="230"/>
                  <a:pt x="16837" y="223"/>
                </a:cubicBezTo>
                <a:cubicBezTo>
                  <a:pt x="16787" y="181"/>
                  <a:pt x="16741" y="137"/>
                  <a:pt x="16720" y="93"/>
                </a:cubicBezTo>
                <a:cubicBezTo>
                  <a:pt x="16720" y="92"/>
                  <a:pt x="16720" y="92"/>
                  <a:pt x="16720" y="91"/>
                </a:cubicBezTo>
                <a:cubicBezTo>
                  <a:pt x="16705" y="34"/>
                  <a:pt x="16684" y="5"/>
                  <a:pt x="16622" y="1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270000" dist="391286" dir="5400000">
              <a:srgbClr val="000000">
                <a:alpha val="8366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A9A9A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Job Analytics"/>
          <p:cNvSpPr txBox="1"/>
          <p:nvPr>
            <p:ph type="ctrTitle"/>
          </p:nvPr>
        </p:nvSpPr>
        <p:spPr>
          <a:xfrm>
            <a:off x="1209075" y="-6003248"/>
            <a:ext cx="21971004" cy="464820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Job Analytics</a:t>
            </a:r>
          </a:p>
        </p:txBody>
      </p:sp>
      <p:sp>
        <p:nvSpPr>
          <p:cNvPr id="159" name="Of InstaHyre"/>
          <p:cNvSpPr txBox="1"/>
          <p:nvPr>
            <p:ph type="subTitle" sz="quarter" idx="1"/>
          </p:nvPr>
        </p:nvSpPr>
        <p:spPr>
          <a:xfrm>
            <a:off x="1203921" y="-1355049"/>
            <a:ext cx="21971001" cy="190500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Of InstaHyre</a:t>
            </a:r>
          </a:p>
        </p:txBody>
      </p:sp>
      <p:pic>
        <p:nvPicPr>
          <p:cNvPr id="160" name="Analysis-amico.png" descr="Analysis-amic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059" y="-17371698"/>
            <a:ext cx="9507691" cy="950769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am Members"/>
          <p:cNvSpPr txBox="1"/>
          <p:nvPr/>
        </p:nvSpPr>
        <p:spPr>
          <a:xfrm>
            <a:off x="2813715" y="3035339"/>
            <a:ext cx="42627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200">
                <a:latin typeface="Impact"/>
                <a:ea typeface="Impact"/>
                <a:cs typeface="Impact"/>
                <a:sym typeface="Impact"/>
              </a:defRPr>
            </a:pPr>
            <a:r>
              <a:t>Team </a:t>
            </a:r>
            <a:r>
              <a:rPr>
                <a:solidFill>
                  <a:srgbClr val="000000"/>
                </a:solidFill>
              </a:rPr>
              <a:t>Members</a:t>
            </a:r>
          </a:p>
        </p:txBody>
      </p:sp>
      <p:pic>
        <p:nvPicPr>
          <p:cNvPr id="162" name="Team work-amico.png" descr="Team work-amic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7308" y="166544"/>
            <a:ext cx="14325279" cy="1432527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ridhar Kamathe…"/>
          <p:cNvSpPr txBox="1"/>
          <p:nvPr/>
        </p:nvSpPr>
        <p:spPr>
          <a:xfrm>
            <a:off x="2335016" y="4384553"/>
            <a:ext cx="9507692" cy="3232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buSzPct val="100000"/>
              <a:buAutoNum type="arabicPeriod" startAt="1"/>
              <a:defRPr b="1" sz="5100">
                <a:solidFill>
                  <a:srgbClr val="000000"/>
                </a:solidFill>
              </a:defRPr>
            </a:pPr>
            <a:r>
              <a:t>Shridhar Kamathe</a:t>
            </a:r>
          </a:p>
          <a:p>
            <a:pPr marL="444499" indent="-444499" algn="l">
              <a:buSzPct val="100000"/>
              <a:buAutoNum type="arabicPeriod" startAt="1"/>
              <a:defRPr b="1" sz="5100">
                <a:solidFill>
                  <a:srgbClr val="000000"/>
                </a:solidFill>
              </a:defRPr>
            </a:pPr>
            <a:r>
              <a:t>Mohit Kumar</a:t>
            </a:r>
          </a:p>
          <a:p>
            <a:pPr marL="444499" indent="-444499" algn="l">
              <a:buSzPct val="100000"/>
              <a:buAutoNum type="arabicPeriod" startAt="1"/>
              <a:defRPr b="1" sz="5100">
                <a:solidFill>
                  <a:srgbClr val="000000"/>
                </a:solidFill>
              </a:defRPr>
            </a:pPr>
            <a:r>
              <a:t>Rahul Bhadauria</a:t>
            </a:r>
          </a:p>
          <a:p>
            <a:pPr marL="444499" indent="-444499" algn="l">
              <a:buSzPct val="100000"/>
              <a:buAutoNum type="arabicPeriod" startAt="1"/>
              <a:defRPr b="1" sz="5100">
                <a:solidFill>
                  <a:srgbClr val="000000"/>
                </a:solidFill>
              </a:defRPr>
            </a:pPr>
            <a:r>
              <a:t>Ajay Vishwakarma</a:t>
            </a:r>
          </a:p>
        </p:txBody>
      </p:sp>
      <p:sp>
        <p:nvSpPr>
          <p:cNvPr id="164" name="Index"/>
          <p:cNvSpPr txBox="1"/>
          <p:nvPr/>
        </p:nvSpPr>
        <p:spPr>
          <a:xfrm>
            <a:off x="3469227" y="25063991"/>
            <a:ext cx="2845436" cy="145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65" name="InstaHyre"/>
          <p:cNvSpPr txBox="1"/>
          <p:nvPr/>
        </p:nvSpPr>
        <p:spPr>
          <a:xfrm>
            <a:off x="20736200" y="12507576"/>
            <a:ext cx="3502499" cy="1091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r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InstaHyre</a:t>
            </a:r>
          </a:p>
        </p:txBody>
      </p:sp>
      <p:sp>
        <p:nvSpPr>
          <p:cNvPr id="166" name="Objective"/>
          <p:cNvSpPr txBox="1"/>
          <p:nvPr/>
        </p:nvSpPr>
        <p:spPr>
          <a:xfrm>
            <a:off x="3142762" y="24265848"/>
            <a:ext cx="4656837" cy="145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Objective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4903645" y="17366012"/>
            <a:ext cx="10956357" cy="2539392"/>
            <a:chOff x="0" y="0"/>
            <a:chExt cx="10956356" cy="2539390"/>
          </a:xfrm>
        </p:grpSpPr>
        <p:grpSp>
          <p:nvGrpSpPr>
            <p:cNvPr id="169" name="Group"/>
            <p:cNvGrpSpPr/>
            <p:nvPr/>
          </p:nvGrpSpPr>
          <p:grpSpPr>
            <a:xfrm>
              <a:off x="-1" y="-1"/>
              <a:ext cx="10956357" cy="2539392"/>
              <a:chOff x="0" y="0"/>
              <a:chExt cx="10956356" cy="2539390"/>
            </a:xfrm>
          </p:grpSpPr>
          <p:sp>
            <p:nvSpPr>
              <p:cNvPr id="167" name="Shape"/>
              <p:cNvSpPr/>
              <p:nvPr/>
            </p:nvSpPr>
            <p:spPr>
              <a:xfrm>
                <a:off x="0" y="0"/>
                <a:ext cx="10956356" cy="2539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2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5D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92200" dist="203200" dir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8" name="Shape"/>
              <p:cNvSpPr/>
              <p:nvPr/>
            </p:nvSpPr>
            <p:spPr>
              <a:xfrm>
                <a:off x="231135" y="120134"/>
                <a:ext cx="10494087" cy="2299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3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100000">
                    <a:srgbClr val="B5B5B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70" name="Circle"/>
            <p:cNvSpPr/>
            <p:nvPr/>
          </p:nvSpPr>
          <p:spPr>
            <a:xfrm>
              <a:off x="477345" y="340147"/>
              <a:ext cx="1859097" cy="18590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Off val="16847"/>
                  </a:schemeClr>
                </a:gs>
                <a:gs pos="100000">
                  <a:schemeClr val="accent1">
                    <a:hueOff val="114395"/>
                    <a:lumOff val="-24975"/>
                  </a:schemeClr>
                </a:gs>
              </a:gsLst>
              <a:lin ang="2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" name="Scraping and Analysing data…"/>
          <p:cNvSpPr txBox="1"/>
          <p:nvPr/>
        </p:nvSpPr>
        <p:spPr>
          <a:xfrm>
            <a:off x="7653390" y="17956346"/>
            <a:ext cx="6854759" cy="1358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9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Scraping and Analysing data </a:t>
            </a:r>
          </a:p>
          <a:p>
            <a:pPr>
              <a:defRPr b="1" sz="39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from Website Instahyre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17345169" y="22832938"/>
            <a:ext cx="10956357" cy="2539391"/>
            <a:chOff x="0" y="0"/>
            <a:chExt cx="10956356" cy="2539390"/>
          </a:xfrm>
        </p:grpSpPr>
        <p:sp>
          <p:nvSpPr>
            <p:cNvPr id="173" name="Shape"/>
            <p:cNvSpPr/>
            <p:nvPr/>
          </p:nvSpPr>
          <p:spPr>
            <a:xfrm>
              <a:off x="0" y="0"/>
              <a:ext cx="10956356" cy="253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600" fill="norm" stroke="1" extrusionOk="0">
                  <a:moveTo>
                    <a:pt x="2721" y="0"/>
                  </a:moveTo>
                  <a:cubicBezTo>
                    <a:pt x="2025" y="0"/>
                    <a:pt x="1328" y="1057"/>
                    <a:pt x="797" y="3166"/>
                  </a:cubicBezTo>
                  <a:cubicBezTo>
                    <a:pt x="-266" y="7383"/>
                    <a:pt x="-266" y="14217"/>
                    <a:pt x="797" y="18434"/>
                  </a:cubicBezTo>
                  <a:cubicBezTo>
                    <a:pt x="1343" y="20602"/>
                    <a:pt x="2063" y="21599"/>
                    <a:pt x="2779" y="21532"/>
                  </a:cubicBezTo>
                  <a:lnTo>
                    <a:pt x="2779" y="21600"/>
                  </a:lnTo>
                  <a:lnTo>
                    <a:pt x="2930" y="21600"/>
                  </a:lnTo>
                  <a:lnTo>
                    <a:pt x="18197" y="21600"/>
                  </a:lnTo>
                  <a:lnTo>
                    <a:pt x="18645" y="21600"/>
                  </a:lnTo>
                  <a:lnTo>
                    <a:pt x="18645" y="21499"/>
                  </a:lnTo>
                  <a:cubicBezTo>
                    <a:pt x="19246" y="21291"/>
                    <a:pt x="19832" y="20294"/>
                    <a:pt x="20291" y="18434"/>
                  </a:cubicBezTo>
                  <a:cubicBezTo>
                    <a:pt x="21334" y="14217"/>
                    <a:pt x="21334" y="7383"/>
                    <a:pt x="20291" y="3166"/>
                  </a:cubicBezTo>
                  <a:cubicBezTo>
                    <a:pt x="19832" y="1307"/>
                    <a:pt x="19245" y="316"/>
                    <a:pt x="18645" y="95"/>
                  </a:cubicBezTo>
                  <a:lnTo>
                    <a:pt x="18645" y="0"/>
                  </a:lnTo>
                  <a:lnTo>
                    <a:pt x="18403" y="0"/>
                  </a:lnTo>
                  <a:lnTo>
                    <a:pt x="18197" y="0"/>
                  </a:lnTo>
                  <a:lnTo>
                    <a:pt x="2930" y="0"/>
                  </a:lnTo>
                  <a:lnTo>
                    <a:pt x="2779" y="0"/>
                  </a:lnTo>
                  <a:lnTo>
                    <a:pt x="2779" y="20"/>
                  </a:lnTo>
                  <a:cubicBezTo>
                    <a:pt x="2760" y="13"/>
                    <a:pt x="2740" y="0"/>
                    <a:pt x="2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092200" dist="203200" dir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4" name="Shape"/>
            <p:cNvSpPr/>
            <p:nvPr/>
          </p:nvSpPr>
          <p:spPr>
            <a:xfrm>
              <a:off x="231135" y="120134"/>
              <a:ext cx="10494087" cy="229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600" fill="norm" stroke="1" extrusionOk="0">
                  <a:moveTo>
                    <a:pt x="2721" y="0"/>
                  </a:moveTo>
                  <a:cubicBezTo>
                    <a:pt x="2025" y="0"/>
                    <a:pt x="1328" y="1057"/>
                    <a:pt x="797" y="3166"/>
                  </a:cubicBezTo>
                  <a:cubicBezTo>
                    <a:pt x="-266" y="7383"/>
                    <a:pt x="-266" y="14217"/>
                    <a:pt x="797" y="18434"/>
                  </a:cubicBezTo>
                  <a:cubicBezTo>
                    <a:pt x="1343" y="20602"/>
                    <a:pt x="2063" y="21599"/>
                    <a:pt x="2779" y="21533"/>
                  </a:cubicBezTo>
                  <a:lnTo>
                    <a:pt x="2779" y="21600"/>
                  </a:lnTo>
                  <a:lnTo>
                    <a:pt x="2930" y="21600"/>
                  </a:lnTo>
                  <a:lnTo>
                    <a:pt x="18197" y="21600"/>
                  </a:lnTo>
                  <a:lnTo>
                    <a:pt x="18645" y="21600"/>
                  </a:lnTo>
                  <a:lnTo>
                    <a:pt x="18645" y="21499"/>
                  </a:lnTo>
                  <a:cubicBezTo>
                    <a:pt x="19246" y="21291"/>
                    <a:pt x="19832" y="20294"/>
                    <a:pt x="20291" y="18434"/>
                  </a:cubicBezTo>
                  <a:cubicBezTo>
                    <a:pt x="21334" y="14217"/>
                    <a:pt x="21334" y="7383"/>
                    <a:pt x="20291" y="3166"/>
                  </a:cubicBezTo>
                  <a:cubicBezTo>
                    <a:pt x="19832" y="1307"/>
                    <a:pt x="19245" y="316"/>
                    <a:pt x="18645" y="95"/>
                  </a:cubicBezTo>
                  <a:lnTo>
                    <a:pt x="18645" y="0"/>
                  </a:lnTo>
                  <a:lnTo>
                    <a:pt x="18403" y="0"/>
                  </a:lnTo>
                  <a:lnTo>
                    <a:pt x="18197" y="0"/>
                  </a:lnTo>
                  <a:lnTo>
                    <a:pt x="2930" y="0"/>
                  </a:lnTo>
                  <a:lnTo>
                    <a:pt x="2779" y="0"/>
                  </a:lnTo>
                  <a:lnTo>
                    <a:pt x="2779" y="20"/>
                  </a:lnTo>
                  <a:cubicBezTo>
                    <a:pt x="2760" y="13"/>
                    <a:pt x="2740" y="0"/>
                    <a:pt x="2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B5B5B5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6" name="Circle"/>
          <p:cNvSpPr/>
          <p:nvPr/>
        </p:nvSpPr>
        <p:spPr>
          <a:xfrm>
            <a:off x="17822515" y="23173084"/>
            <a:ext cx="1859097" cy="1859097"/>
          </a:xfrm>
          <a:prstGeom prst="ellipse">
            <a:avLst/>
          </a:prstGeom>
          <a:gradFill>
            <a:gsLst>
              <a:gs pos="0">
                <a:schemeClr val="accent5">
                  <a:hueOff val="-152895"/>
                  <a:lumOff val="12368"/>
                </a:schemeClr>
              </a:gs>
              <a:gs pos="100000">
                <a:schemeClr val="accent5">
                  <a:lumOff val="-29866"/>
                </a:schemeClr>
              </a:gs>
            </a:gsLst>
            <a:lin ang="2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Create a Job Search Portal"/>
          <p:cNvSpPr txBox="1"/>
          <p:nvPr/>
        </p:nvSpPr>
        <p:spPr>
          <a:xfrm>
            <a:off x="20094912" y="23740771"/>
            <a:ext cx="6854760" cy="723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9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Create a Job Search Portal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9A9A9"/>
            </a:gs>
            <a:gs pos="100000">
              <a:srgbClr val="FFFF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am Members"/>
          <p:cNvSpPr txBox="1"/>
          <p:nvPr/>
        </p:nvSpPr>
        <p:spPr>
          <a:xfrm>
            <a:off x="2736775" y="-1245998"/>
            <a:ext cx="4640682" cy="923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200">
                <a:latin typeface="Didot"/>
                <a:ea typeface="Didot"/>
                <a:cs typeface="Didot"/>
                <a:sym typeface="Didot"/>
              </a:defRPr>
            </a:pPr>
            <a:r>
              <a:t>Team </a:t>
            </a:r>
            <a:r>
              <a:rPr>
                <a:solidFill>
                  <a:srgbClr val="000000"/>
                </a:solidFill>
              </a:rPr>
              <a:t>Members</a:t>
            </a:r>
          </a:p>
        </p:txBody>
      </p:sp>
      <p:pic>
        <p:nvPicPr>
          <p:cNvPr id="180" name="Team work-amico.png" descr="Team work-amic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5193" y="-13343580"/>
            <a:ext cx="7522162" cy="752216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ridhar Kamathe…"/>
          <p:cNvSpPr txBox="1"/>
          <p:nvPr/>
        </p:nvSpPr>
        <p:spPr>
          <a:xfrm>
            <a:off x="1371743" y="-19327327"/>
            <a:ext cx="9507692" cy="3033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buSzPct val="100000"/>
              <a:buAutoNum type="arabicPeriod" startAt="1"/>
              <a:defRPr sz="4600">
                <a:latin typeface="Didot"/>
                <a:ea typeface="Didot"/>
                <a:cs typeface="Didot"/>
                <a:sym typeface="Didot"/>
              </a:defRPr>
            </a:pPr>
            <a:r>
              <a:t>Shridhar </a:t>
            </a:r>
            <a:r>
              <a:rPr>
                <a:solidFill>
                  <a:srgbClr val="000000"/>
                </a:solidFill>
              </a:rPr>
              <a:t>Kamathe</a:t>
            </a:r>
          </a:p>
          <a:p>
            <a:pPr marL="444499" indent="-444499" algn="l">
              <a:buSzPct val="100000"/>
              <a:buAutoNum type="arabicPeriod" startAt="1"/>
              <a:defRPr sz="4600">
                <a:latin typeface="Didot"/>
                <a:ea typeface="Didot"/>
                <a:cs typeface="Didot"/>
                <a:sym typeface="Didot"/>
              </a:defRPr>
            </a:pPr>
            <a:r>
              <a:t>Mohit </a:t>
            </a:r>
            <a:r>
              <a:rPr>
                <a:solidFill>
                  <a:srgbClr val="000000"/>
                </a:solidFill>
              </a:rPr>
              <a:t>Kumar</a:t>
            </a:r>
          </a:p>
          <a:p>
            <a:pPr marL="444499" indent="-444499" algn="l">
              <a:buSzPct val="100000"/>
              <a:buAutoNum type="arabicPeriod" startAt="1"/>
              <a:defRPr sz="4600">
                <a:latin typeface="Didot"/>
                <a:ea typeface="Didot"/>
                <a:cs typeface="Didot"/>
                <a:sym typeface="Didot"/>
              </a:defRPr>
            </a:pPr>
            <a:r>
              <a:t>Rahul </a:t>
            </a:r>
            <a:r>
              <a:rPr>
                <a:solidFill>
                  <a:srgbClr val="000000"/>
                </a:solidFill>
              </a:rPr>
              <a:t>Bhadauria</a:t>
            </a:r>
          </a:p>
          <a:p>
            <a:pPr marL="444499" indent="-444499" algn="l">
              <a:buSzPct val="100000"/>
              <a:buAutoNum type="arabicPeriod" startAt="1"/>
              <a:defRPr sz="4600">
                <a:latin typeface="Didot"/>
                <a:ea typeface="Didot"/>
                <a:cs typeface="Didot"/>
                <a:sym typeface="Didot"/>
              </a:defRPr>
            </a:pPr>
            <a:r>
              <a:t>Ajay </a:t>
            </a:r>
            <a:r>
              <a:rPr>
                <a:solidFill>
                  <a:srgbClr val="000000"/>
                </a:solidFill>
              </a:rPr>
              <a:t>Vishwakarma</a:t>
            </a:r>
          </a:p>
        </p:txBody>
      </p:sp>
      <p:sp>
        <p:nvSpPr>
          <p:cNvPr id="182" name="Objective"/>
          <p:cNvSpPr txBox="1"/>
          <p:nvPr/>
        </p:nvSpPr>
        <p:spPr>
          <a:xfrm>
            <a:off x="3634398" y="1334431"/>
            <a:ext cx="4656837" cy="145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183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4379281" y="3629396"/>
            <a:ext cx="10956357" cy="2539391"/>
            <a:chOff x="0" y="0"/>
            <a:chExt cx="10956356" cy="2539390"/>
          </a:xfrm>
        </p:grpSpPr>
        <p:grpSp>
          <p:nvGrpSpPr>
            <p:cNvPr id="186" name="Group"/>
            <p:cNvGrpSpPr/>
            <p:nvPr/>
          </p:nvGrpSpPr>
          <p:grpSpPr>
            <a:xfrm>
              <a:off x="-1" y="-1"/>
              <a:ext cx="10956357" cy="2539392"/>
              <a:chOff x="0" y="0"/>
              <a:chExt cx="10956356" cy="2539390"/>
            </a:xfrm>
          </p:grpSpPr>
          <p:sp>
            <p:nvSpPr>
              <p:cNvPr id="184" name="Shape"/>
              <p:cNvSpPr/>
              <p:nvPr/>
            </p:nvSpPr>
            <p:spPr>
              <a:xfrm>
                <a:off x="0" y="0"/>
                <a:ext cx="10956356" cy="2539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2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5D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92200" dist="203200" dir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5" name="Shape"/>
              <p:cNvSpPr/>
              <p:nvPr/>
            </p:nvSpPr>
            <p:spPr>
              <a:xfrm>
                <a:off x="231135" y="120134"/>
                <a:ext cx="10494087" cy="2299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3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100000">
                    <a:srgbClr val="B5B5B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87" name="Circle"/>
            <p:cNvSpPr/>
            <p:nvPr/>
          </p:nvSpPr>
          <p:spPr>
            <a:xfrm>
              <a:off x="477345" y="340147"/>
              <a:ext cx="1859097" cy="18590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Off val="16847"/>
                  </a:schemeClr>
                </a:gs>
                <a:gs pos="100000">
                  <a:schemeClr val="accent1">
                    <a:hueOff val="114395"/>
                    <a:lumOff val="-24975"/>
                  </a:schemeClr>
                </a:gs>
              </a:gsLst>
              <a:lin ang="2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" name="Scraping and Analysing data…"/>
          <p:cNvSpPr txBox="1"/>
          <p:nvPr/>
        </p:nvSpPr>
        <p:spPr>
          <a:xfrm>
            <a:off x="7129026" y="4219730"/>
            <a:ext cx="6854759" cy="1358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9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Scraping and Analysing data </a:t>
            </a:r>
          </a:p>
          <a:p>
            <a:pPr>
              <a:defRPr b="1" sz="39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from Website Instahyre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9912004" y="7775521"/>
            <a:ext cx="10956357" cy="2539392"/>
            <a:chOff x="0" y="0"/>
            <a:chExt cx="10956356" cy="2539390"/>
          </a:xfrm>
        </p:grpSpPr>
        <p:sp>
          <p:nvSpPr>
            <p:cNvPr id="190" name="Shape"/>
            <p:cNvSpPr/>
            <p:nvPr/>
          </p:nvSpPr>
          <p:spPr>
            <a:xfrm>
              <a:off x="0" y="0"/>
              <a:ext cx="10956356" cy="253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600" fill="norm" stroke="1" extrusionOk="0">
                  <a:moveTo>
                    <a:pt x="2721" y="0"/>
                  </a:moveTo>
                  <a:cubicBezTo>
                    <a:pt x="2025" y="0"/>
                    <a:pt x="1328" y="1057"/>
                    <a:pt x="797" y="3166"/>
                  </a:cubicBezTo>
                  <a:cubicBezTo>
                    <a:pt x="-266" y="7383"/>
                    <a:pt x="-266" y="14217"/>
                    <a:pt x="797" y="18434"/>
                  </a:cubicBezTo>
                  <a:cubicBezTo>
                    <a:pt x="1343" y="20602"/>
                    <a:pt x="2063" y="21599"/>
                    <a:pt x="2779" y="21532"/>
                  </a:cubicBezTo>
                  <a:lnTo>
                    <a:pt x="2779" y="21600"/>
                  </a:lnTo>
                  <a:lnTo>
                    <a:pt x="2930" y="21600"/>
                  </a:lnTo>
                  <a:lnTo>
                    <a:pt x="18197" y="21600"/>
                  </a:lnTo>
                  <a:lnTo>
                    <a:pt x="18645" y="21600"/>
                  </a:lnTo>
                  <a:lnTo>
                    <a:pt x="18645" y="21499"/>
                  </a:lnTo>
                  <a:cubicBezTo>
                    <a:pt x="19246" y="21291"/>
                    <a:pt x="19832" y="20294"/>
                    <a:pt x="20291" y="18434"/>
                  </a:cubicBezTo>
                  <a:cubicBezTo>
                    <a:pt x="21334" y="14217"/>
                    <a:pt x="21334" y="7383"/>
                    <a:pt x="20291" y="3166"/>
                  </a:cubicBezTo>
                  <a:cubicBezTo>
                    <a:pt x="19832" y="1307"/>
                    <a:pt x="19245" y="316"/>
                    <a:pt x="18645" y="95"/>
                  </a:cubicBezTo>
                  <a:lnTo>
                    <a:pt x="18645" y="0"/>
                  </a:lnTo>
                  <a:lnTo>
                    <a:pt x="18403" y="0"/>
                  </a:lnTo>
                  <a:lnTo>
                    <a:pt x="18197" y="0"/>
                  </a:lnTo>
                  <a:lnTo>
                    <a:pt x="2930" y="0"/>
                  </a:lnTo>
                  <a:lnTo>
                    <a:pt x="2779" y="0"/>
                  </a:lnTo>
                  <a:lnTo>
                    <a:pt x="2779" y="20"/>
                  </a:lnTo>
                  <a:cubicBezTo>
                    <a:pt x="2760" y="13"/>
                    <a:pt x="2740" y="0"/>
                    <a:pt x="2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092200" dist="203200" dir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1" name="Shape"/>
            <p:cNvSpPr/>
            <p:nvPr/>
          </p:nvSpPr>
          <p:spPr>
            <a:xfrm>
              <a:off x="231135" y="120134"/>
              <a:ext cx="10494087" cy="229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600" fill="norm" stroke="1" extrusionOk="0">
                  <a:moveTo>
                    <a:pt x="2721" y="0"/>
                  </a:moveTo>
                  <a:cubicBezTo>
                    <a:pt x="2025" y="0"/>
                    <a:pt x="1328" y="1057"/>
                    <a:pt x="797" y="3166"/>
                  </a:cubicBezTo>
                  <a:cubicBezTo>
                    <a:pt x="-266" y="7383"/>
                    <a:pt x="-266" y="14217"/>
                    <a:pt x="797" y="18434"/>
                  </a:cubicBezTo>
                  <a:cubicBezTo>
                    <a:pt x="1343" y="20602"/>
                    <a:pt x="2063" y="21599"/>
                    <a:pt x="2779" y="21533"/>
                  </a:cubicBezTo>
                  <a:lnTo>
                    <a:pt x="2779" y="21600"/>
                  </a:lnTo>
                  <a:lnTo>
                    <a:pt x="2930" y="21600"/>
                  </a:lnTo>
                  <a:lnTo>
                    <a:pt x="18197" y="21600"/>
                  </a:lnTo>
                  <a:lnTo>
                    <a:pt x="18645" y="21600"/>
                  </a:lnTo>
                  <a:lnTo>
                    <a:pt x="18645" y="21499"/>
                  </a:lnTo>
                  <a:cubicBezTo>
                    <a:pt x="19246" y="21291"/>
                    <a:pt x="19832" y="20294"/>
                    <a:pt x="20291" y="18434"/>
                  </a:cubicBezTo>
                  <a:cubicBezTo>
                    <a:pt x="21334" y="14217"/>
                    <a:pt x="21334" y="7383"/>
                    <a:pt x="20291" y="3166"/>
                  </a:cubicBezTo>
                  <a:cubicBezTo>
                    <a:pt x="19832" y="1307"/>
                    <a:pt x="19245" y="316"/>
                    <a:pt x="18645" y="95"/>
                  </a:cubicBezTo>
                  <a:lnTo>
                    <a:pt x="18645" y="0"/>
                  </a:lnTo>
                  <a:lnTo>
                    <a:pt x="18403" y="0"/>
                  </a:lnTo>
                  <a:lnTo>
                    <a:pt x="18197" y="0"/>
                  </a:lnTo>
                  <a:lnTo>
                    <a:pt x="2930" y="0"/>
                  </a:lnTo>
                  <a:lnTo>
                    <a:pt x="2779" y="0"/>
                  </a:lnTo>
                  <a:lnTo>
                    <a:pt x="2779" y="20"/>
                  </a:lnTo>
                  <a:cubicBezTo>
                    <a:pt x="2760" y="13"/>
                    <a:pt x="2740" y="0"/>
                    <a:pt x="2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B5B5B5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" name="Circle"/>
          <p:cNvSpPr/>
          <p:nvPr/>
        </p:nvSpPr>
        <p:spPr>
          <a:xfrm>
            <a:off x="10389351" y="8115668"/>
            <a:ext cx="1859097" cy="1859097"/>
          </a:xfrm>
          <a:prstGeom prst="ellipse">
            <a:avLst/>
          </a:prstGeom>
          <a:gradFill>
            <a:gsLst>
              <a:gs pos="0">
                <a:schemeClr val="accent5">
                  <a:hueOff val="-152895"/>
                  <a:lumOff val="12368"/>
                </a:schemeClr>
              </a:gs>
              <a:gs pos="100000">
                <a:schemeClr val="accent5">
                  <a:lumOff val="-29866"/>
                </a:schemeClr>
              </a:gs>
            </a:gsLst>
            <a:lin ang="2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Create a Job Search Portal"/>
          <p:cNvSpPr txBox="1"/>
          <p:nvPr/>
        </p:nvSpPr>
        <p:spPr>
          <a:xfrm>
            <a:off x="12661749" y="8683356"/>
            <a:ext cx="6854759" cy="72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9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Create a Job Search Portal</a:t>
            </a:r>
          </a:p>
        </p:txBody>
      </p:sp>
      <p:sp>
        <p:nvSpPr>
          <p:cNvPr id="195" name="Python"/>
          <p:cNvSpPr txBox="1"/>
          <p:nvPr/>
        </p:nvSpPr>
        <p:spPr>
          <a:xfrm>
            <a:off x="16333547" y="19733452"/>
            <a:ext cx="2443798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196" name="Excel"/>
          <p:cNvSpPr txBox="1"/>
          <p:nvPr/>
        </p:nvSpPr>
        <p:spPr>
          <a:xfrm>
            <a:off x="16593388" y="29379469"/>
            <a:ext cx="1924115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Excel</a:t>
            </a:r>
          </a:p>
        </p:txBody>
      </p:sp>
      <p:sp>
        <p:nvSpPr>
          <p:cNvPr id="197" name="HTML"/>
          <p:cNvSpPr txBox="1"/>
          <p:nvPr/>
        </p:nvSpPr>
        <p:spPr>
          <a:xfrm>
            <a:off x="16502234" y="35521256"/>
            <a:ext cx="210642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98" name="Natural Language…"/>
          <p:cNvSpPr txBox="1"/>
          <p:nvPr/>
        </p:nvSpPr>
        <p:spPr>
          <a:xfrm>
            <a:off x="15726785" y="39581662"/>
            <a:ext cx="6038978" cy="180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Natural Language</a:t>
            </a:r>
          </a:p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Toolkit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347635" y="21104054"/>
            <a:ext cx="14401187" cy="9936646"/>
            <a:chOff x="0" y="0"/>
            <a:chExt cx="14401186" cy="9936644"/>
          </a:xfrm>
        </p:grpSpPr>
        <p:sp>
          <p:nvSpPr>
            <p:cNvPr id="199" name="Line"/>
            <p:cNvSpPr/>
            <p:nvPr/>
          </p:nvSpPr>
          <p:spPr>
            <a:xfrm flipV="1">
              <a:off x="7107048" y="1392182"/>
              <a:ext cx="5252703" cy="3222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0" name="Line"/>
            <p:cNvSpPr/>
            <p:nvPr/>
          </p:nvSpPr>
          <p:spPr>
            <a:xfrm flipV="1">
              <a:off x="7103046" y="3784537"/>
              <a:ext cx="5123884" cy="1384319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1" name="Line"/>
            <p:cNvSpPr/>
            <p:nvPr/>
          </p:nvSpPr>
          <p:spPr>
            <a:xfrm>
              <a:off x="7103046" y="5717035"/>
              <a:ext cx="5123883" cy="55244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2" name="Line"/>
            <p:cNvSpPr/>
            <p:nvPr/>
          </p:nvSpPr>
          <p:spPr>
            <a:xfrm>
              <a:off x="7103046" y="6265216"/>
              <a:ext cx="5260706" cy="228414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3" name="Line"/>
            <p:cNvSpPr/>
            <p:nvPr/>
          </p:nvSpPr>
          <p:spPr>
            <a:xfrm>
              <a:off x="4398320" y="4608632"/>
              <a:ext cx="273434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4" name="Line"/>
            <p:cNvSpPr/>
            <p:nvPr/>
          </p:nvSpPr>
          <p:spPr>
            <a:xfrm>
              <a:off x="4596410" y="5162174"/>
              <a:ext cx="253625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5" name="Line"/>
            <p:cNvSpPr/>
            <p:nvPr/>
          </p:nvSpPr>
          <p:spPr>
            <a:xfrm>
              <a:off x="4398320" y="5715717"/>
              <a:ext cx="273434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6" name="Line"/>
            <p:cNvSpPr/>
            <p:nvPr/>
          </p:nvSpPr>
          <p:spPr>
            <a:xfrm>
              <a:off x="4398320" y="6269259"/>
              <a:ext cx="273434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209" name="Group"/>
            <p:cNvGrpSpPr/>
            <p:nvPr/>
          </p:nvGrpSpPr>
          <p:grpSpPr>
            <a:xfrm>
              <a:off x="0" y="3110527"/>
              <a:ext cx="4656836" cy="4656837"/>
              <a:chOff x="0" y="0"/>
              <a:chExt cx="4656835" cy="4656835"/>
            </a:xfrm>
          </p:grpSpPr>
          <p:sp>
            <p:nvSpPr>
              <p:cNvPr id="207" name="Circle"/>
              <p:cNvSpPr/>
              <p:nvPr/>
            </p:nvSpPr>
            <p:spPr>
              <a:xfrm>
                <a:off x="0" y="0"/>
                <a:ext cx="4656836" cy="4656836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8" name="Circle"/>
              <p:cNvSpPr/>
              <p:nvPr/>
            </p:nvSpPr>
            <p:spPr>
              <a:xfrm>
                <a:off x="237824" y="237824"/>
                <a:ext cx="4181188" cy="4181188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10" name="Tools Used"/>
            <p:cNvSpPr txBox="1"/>
            <p:nvPr/>
          </p:nvSpPr>
          <p:spPr>
            <a:xfrm>
              <a:off x="478567" y="4952726"/>
              <a:ext cx="3699701" cy="972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b="1" sz="55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Tools Used</a:t>
              </a:r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12188167" y="0"/>
              <a:ext cx="2213020" cy="2213019"/>
              <a:chOff x="0" y="0"/>
              <a:chExt cx="2213018" cy="2213018"/>
            </a:xfrm>
          </p:grpSpPr>
          <p:sp>
            <p:nvSpPr>
              <p:cNvPr id="211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2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16" name="Group"/>
            <p:cNvGrpSpPr/>
            <p:nvPr/>
          </p:nvGrpSpPr>
          <p:grpSpPr>
            <a:xfrm>
              <a:off x="12188167" y="5166061"/>
              <a:ext cx="2213020" cy="2213020"/>
              <a:chOff x="0" y="0"/>
              <a:chExt cx="2213018" cy="2213018"/>
            </a:xfrm>
          </p:grpSpPr>
          <p:sp>
            <p:nvSpPr>
              <p:cNvPr id="214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19" name="Group"/>
            <p:cNvGrpSpPr/>
            <p:nvPr/>
          </p:nvGrpSpPr>
          <p:grpSpPr>
            <a:xfrm>
              <a:off x="12188167" y="7723625"/>
              <a:ext cx="2213020" cy="2213020"/>
              <a:chOff x="0" y="0"/>
              <a:chExt cx="2213018" cy="2213018"/>
            </a:xfrm>
          </p:grpSpPr>
          <p:sp>
            <p:nvSpPr>
              <p:cNvPr id="217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8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22" name="Group"/>
            <p:cNvGrpSpPr/>
            <p:nvPr/>
          </p:nvGrpSpPr>
          <p:grpSpPr>
            <a:xfrm>
              <a:off x="12188167" y="2608498"/>
              <a:ext cx="2213020" cy="2213020"/>
              <a:chOff x="0" y="0"/>
              <a:chExt cx="2213018" cy="2213018"/>
            </a:xfrm>
          </p:grpSpPr>
          <p:sp>
            <p:nvSpPr>
              <p:cNvPr id="220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1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9A9A9"/>
            </a:gs>
            <a:gs pos="100000">
              <a:srgbClr val="FFFF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jective"/>
          <p:cNvSpPr txBox="1"/>
          <p:nvPr/>
        </p:nvSpPr>
        <p:spPr>
          <a:xfrm>
            <a:off x="3014634" y="-12598903"/>
            <a:ext cx="4656837" cy="145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226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grpSp>
        <p:nvGrpSpPr>
          <p:cNvPr id="231" name="Group"/>
          <p:cNvGrpSpPr/>
          <p:nvPr/>
        </p:nvGrpSpPr>
        <p:grpSpPr>
          <a:xfrm>
            <a:off x="5087583" y="-4073380"/>
            <a:ext cx="10956357" cy="2539391"/>
            <a:chOff x="0" y="0"/>
            <a:chExt cx="10956356" cy="2539390"/>
          </a:xfrm>
        </p:grpSpPr>
        <p:grpSp>
          <p:nvGrpSpPr>
            <p:cNvPr id="229" name="Group"/>
            <p:cNvGrpSpPr/>
            <p:nvPr/>
          </p:nvGrpSpPr>
          <p:grpSpPr>
            <a:xfrm>
              <a:off x="-1" y="-1"/>
              <a:ext cx="10956357" cy="2539392"/>
              <a:chOff x="0" y="0"/>
              <a:chExt cx="10956356" cy="2539390"/>
            </a:xfrm>
          </p:grpSpPr>
          <p:sp>
            <p:nvSpPr>
              <p:cNvPr id="227" name="Shape"/>
              <p:cNvSpPr/>
              <p:nvPr/>
            </p:nvSpPr>
            <p:spPr>
              <a:xfrm>
                <a:off x="0" y="0"/>
                <a:ext cx="10956356" cy="2539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2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5D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92200" dist="203200" dir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8" name="Shape"/>
              <p:cNvSpPr/>
              <p:nvPr/>
            </p:nvSpPr>
            <p:spPr>
              <a:xfrm>
                <a:off x="231135" y="120134"/>
                <a:ext cx="10494087" cy="2299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600" fill="norm" stroke="1" extrusionOk="0">
                    <a:moveTo>
                      <a:pt x="2721" y="0"/>
                    </a:moveTo>
                    <a:cubicBezTo>
                      <a:pt x="2025" y="0"/>
                      <a:pt x="1328" y="1057"/>
                      <a:pt x="797" y="3166"/>
                    </a:cubicBezTo>
                    <a:cubicBezTo>
                      <a:pt x="-266" y="7383"/>
                      <a:pt x="-266" y="14217"/>
                      <a:pt x="797" y="18434"/>
                    </a:cubicBezTo>
                    <a:cubicBezTo>
                      <a:pt x="1343" y="20602"/>
                      <a:pt x="2063" y="21599"/>
                      <a:pt x="2779" y="21533"/>
                    </a:cubicBezTo>
                    <a:lnTo>
                      <a:pt x="2779" y="21600"/>
                    </a:lnTo>
                    <a:lnTo>
                      <a:pt x="2930" y="21600"/>
                    </a:lnTo>
                    <a:lnTo>
                      <a:pt x="18197" y="21600"/>
                    </a:lnTo>
                    <a:lnTo>
                      <a:pt x="18645" y="21600"/>
                    </a:lnTo>
                    <a:lnTo>
                      <a:pt x="18645" y="21499"/>
                    </a:lnTo>
                    <a:cubicBezTo>
                      <a:pt x="19246" y="21291"/>
                      <a:pt x="19832" y="20294"/>
                      <a:pt x="20291" y="18434"/>
                    </a:cubicBezTo>
                    <a:cubicBezTo>
                      <a:pt x="21334" y="14217"/>
                      <a:pt x="21334" y="7383"/>
                      <a:pt x="20291" y="3166"/>
                    </a:cubicBezTo>
                    <a:cubicBezTo>
                      <a:pt x="19832" y="1307"/>
                      <a:pt x="19245" y="316"/>
                      <a:pt x="18645" y="95"/>
                    </a:cubicBezTo>
                    <a:lnTo>
                      <a:pt x="18645" y="0"/>
                    </a:lnTo>
                    <a:lnTo>
                      <a:pt x="18403" y="0"/>
                    </a:lnTo>
                    <a:lnTo>
                      <a:pt x="18197" y="0"/>
                    </a:lnTo>
                    <a:lnTo>
                      <a:pt x="2930" y="0"/>
                    </a:lnTo>
                    <a:lnTo>
                      <a:pt x="2779" y="0"/>
                    </a:lnTo>
                    <a:lnTo>
                      <a:pt x="2779" y="20"/>
                    </a:lnTo>
                    <a:cubicBezTo>
                      <a:pt x="2760" y="13"/>
                      <a:pt x="2740" y="0"/>
                      <a:pt x="2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100000">
                    <a:srgbClr val="B5B5B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30" name="Circle"/>
            <p:cNvSpPr/>
            <p:nvPr/>
          </p:nvSpPr>
          <p:spPr>
            <a:xfrm>
              <a:off x="477345" y="340147"/>
              <a:ext cx="1859097" cy="18590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Off val="16847"/>
                  </a:schemeClr>
                </a:gs>
                <a:gs pos="100000">
                  <a:schemeClr val="accent1">
                    <a:hueOff val="114395"/>
                    <a:lumOff val="-24975"/>
                  </a:schemeClr>
                </a:gs>
              </a:gsLst>
              <a:lin ang="2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2" name="Scraping and Analysing data…"/>
          <p:cNvSpPr txBox="1"/>
          <p:nvPr/>
        </p:nvSpPr>
        <p:spPr>
          <a:xfrm>
            <a:off x="7837327" y="-3483046"/>
            <a:ext cx="6854759" cy="1358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9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Scraping and Analysing data </a:t>
            </a:r>
          </a:p>
          <a:p>
            <a:pPr>
              <a:defRPr b="1" sz="39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from Website Instahyre</a:t>
            </a:r>
          </a:p>
        </p:txBody>
      </p:sp>
      <p:grpSp>
        <p:nvGrpSpPr>
          <p:cNvPr id="235" name="Group"/>
          <p:cNvGrpSpPr/>
          <p:nvPr/>
        </p:nvGrpSpPr>
        <p:grpSpPr>
          <a:xfrm>
            <a:off x="9711334" y="-22150207"/>
            <a:ext cx="10956358" cy="2539392"/>
            <a:chOff x="0" y="0"/>
            <a:chExt cx="10956356" cy="2539390"/>
          </a:xfrm>
        </p:grpSpPr>
        <p:sp>
          <p:nvSpPr>
            <p:cNvPr id="233" name="Shape"/>
            <p:cNvSpPr/>
            <p:nvPr/>
          </p:nvSpPr>
          <p:spPr>
            <a:xfrm>
              <a:off x="0" y="0"/>
              <a:ext cx="10956356" cy="253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600" fill="norm" stroke="1" extrusionOk="0">
                  <a:moveTo>
                    <a:pt x="2721" y="0"/>
                  </a:moveTo>
                  <a:cubicBezTo>
                    <a:pt x="2025" y="0"/>
                    <a:pt x="1328" y="1057"/>
                    <a:pt x="797" y="3166"/>
                  </a:cubicBezTo>
                  <a:cubicBezTo>
                    <a:pt x="-266" y="7383"/>
                    <a:pt x="-266" y="14217"/>
                    <a:pt x="797" y="18434"/>
                  </a:cubicBezTo>
                  <a:cubicBezTo>
                    <a:pt x="1343" y="20602"/>
                    <a:pt x="2063" y="21599"/>
                    <a:pt x="2779" y="21532"/>
                  </a:cubicBezTo>
                  <a:lnTo>
                    <a:pt x="2779" y="21600"/>
                  </a:lnTo>
                  <a:lnTo>
                    <a:pt x="2930" y="21600"/>
                  </a:lnTo>
                  <a:lnTo>
                    <a:pt x="18197" y="21600"/>
                  </a:lnTo>
                  <a:lnTo>
                    <a:pt x="18645" y="21600"/>
                  </a:lnTo>
                  <a:lnTo>
                    <a:pt x="18645" y="21499"/>
                  </a:lnTo>
                  <a:cubicBezTo>
                    <a:pt x="19246" y="21291"/>
                    <a:pt x="19832" y="20294"/>
                    <a:pt x="20291" y="18434"/>
                  </a:cubicBezTo>
                  <a:cubicBezTo>
                    <a:pt x="21334" y="14217"/>
                    <a:pt x="21334" y="7383"/>
                    <a:pt x="20291" y="3166"/>
                  </a:cubicBezTo>
                  <a:cubicBezTo>
                    <a:pt x="19832" y="1307"/>
                    <a:pt x="19245" y="316"/>
                    <a:pt x="18645" y="95"/>
                  </a:cubicBezTo>
                  <a:lnTo>
                    <a:pt x="18645" y="0"/>
                  </a:lnTo>
                  <a:lnTo>
                    <a:pt x="18403" y="0"/>
                  </a:lnTo>
                  <a:lnTo>
                    <a:pt x="18197" y="0"/>
                  </a:lnTo>
                  <a:lnTo>
                    <a:pt x="2930" y="0"/>
                  </a:lnTo>
                  <a:lnTo>
                    <a:pt x="2779" y="0"/>
                  </a:lnTo>
                  <a:lnTo>
                    <a:pt x="2779" y="20"/>
                  </a:lnTo>
                  <a:cubicBezTo>
                    <a:pt x="2760" y="13"/>
                    <a:pt x="2740" y="0"/>
                    <a:pt x="2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092200" dist="203200" dir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4" name="Shape"/>
            <p:cNvSpPr/>
            <p:nvPr/>
          </p:nvSpPr>
          <p:spPr>
            <a:xfrm>
              <a:off x="231135" y="120134"/>
              <a:ext cx="10494087" cy="229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600" fill="norm" stroke="1" extrusionOk="0">
                  <a:moveTo>
                    <a:pt x="2721" y="0"/>
                  </a:moveTo>
                  <a:cubicBezTo>
                    <a:pt x="2025" y="0"/>
                    <a:pt x="1328" y="1057"/>
                    <a:pt x="797" y="3166"/>
                  </a:cubicBezTo>
                  <a:cubicBezTo>
                    <a:pt x="-266" y="7383"/>
                    <a:pt x="-266" y="14217"/>
                    <a:pt x="797" y="18434"/>
                  </a:cubicBezTo>
                  <a:cubicBezTo>
                    <a:pt x="1343" y="20602"/>
                    <a:pt x="2063" y="21599"/>
                    <a:pt x="2779" y="21533"/>
                  </a:cubicBezTo>
                  <a:lnTo>
                    <a:pt x="2779" y="21600"/>
                  </a:lnTo>
                  <a:lnTo>
                    <a:pt x="2930" y="21600"/>
                  </a:lnTo>
                  <a:lnTo>
                    <a:pt x="18197" y="21600"/>
                  </a:lnTo>
                  <a:lnTo>
                    <a:pt x="18645" y="21600"/>
                  </a:lnTo>
                  <a:lnTo>
                    <a:pt x="18645" y="21499"/>
                  </a:lnTo>
                  <a:cubicBezTo>
                    <a:pt x="19246" y="21291"/>
                    <a:pt x="19832" y="20294"/>
                    <a:pt x="20291" y="18434"/>
                  </a:cubicBezTo>
                  <a:cubicBezTo>
                    <a:pt x="21334" y="14217"/>
                    <a:pt x="21334" y="7383"/>
                    <a:pt x="20291" y="3166"/>
                  </a:cubicBezTo>
                  <a:cubicBezTo>
                    <a:pt x="19832" y="1307"/>
                    <a:pt x="19245" y="316"/>
                    <a:pt x="18645" y="95"/>
                  </a:cubicBezTo>
                  <a:lnTo>
                    <a:pt x="18645" y="0"/>
                  </a:lnTo>
                  <a:lnTo>
                    <a:pt x="18403" y="0"/>
                  </a:lnTo>
                  <a:lnTo>
                    <a:pt x="18197" y="0"/>
                  </a:lnTo>
                  <a:lnTo>
                    <a:pt x="2930" y="0"/>
                  </a:lnTo>
                  <a:lnTo>
                    <a:pt x="2779" y="0"/>
                  </a:lnTo>
                  <a:lnTo>
                    <a:pt x="2779" y="20"/>
                  </a:lnTo>
                  <a:cubicBezTo>
                    <a:pt x="2760" y="13"/>
                    <a:pt x="2740" y="0"/>
                    <a:pt x="2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B5B5B5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" name="Circle"/>
          <p:cNvSpPr/>
          <p:nvPr/>
        </p:nvSpPr>
        <p:spPr>
          <a:xfrm>
            <a:off x="10188681" y="-21810058"/>
            <a:ext cx="1859097" cy="1859097"/>
          </a:xfrm>
          <a:prstGeom prst="ellipse">
            <a:avLst/>
          </a:prstGeom>
          <a:gradFill>
            <a:gsLst>
              <a:gs pos="0">
                <a:schemeClr val="accent5">
                  <a:hueOff val="-152895"/>
                  <a:lumOff val="12368"/>
                </a:schemeClr>
              </a:gs>
              <a:gs pos="100000">
                <a:schemeClr val="accent5">
                  <a:lumOff val="-29866"/>
                </a:schemeClr>
              </a:gs>
            </a:gsLst>
            <a:lin ang="2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" name="Create a Job Search Portal"/>
          <p:cNvSpPr txBox="1"/>
          <p:nvPr/>
        </p:nvSpPr>
        <p:spPr>
          <a:xfrm>
            <a:off x="12461079" y="-21242371"/>
            <a:ext cx="6854760" cy="72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9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Create a Job Search Portal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10386478" y="18394202"/>
            <a:ext cx="4027488" cy="2693159"/>
            <a:chOff x="0" y="0"/>
            <a:chExt cx="4027487" cy="2693157"/>
          </a:xfrm>
        </p:grpSpPr>
        <p:grpSp>
          <p:nvGrpSpPr>
            <p:cNvPr id="240" name="Group"/>
            <p:cNvGrpSpPr/>
            <p:nvPr/>
          </p:nvGrpSpPr>
          <p:grpSpPr>
            <a:xfrm>
              <a:off x="0" y="527013"/>
              <a:ext cx="4027488" cy="2166145"/>
              <a:chOff x="0" y="0"/>
              <a:chExt cx="4027487" cy="2166143"/>
            </a:xfrm>
          </p:grpSpPr>
          <p:sp>
            <p:nvSpPr>
              <p:cNvPr id="238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39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41" name="5"/>
            <p:cNvSpPr txBox="1"/>
            <p:nvPr/>
          </p:nvSpPr>
          <p:spPr>
            <a:xfrm>
              <a:off x="1633252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47" name="Group"/>
          <p:cNvGrpSpPr/>
          <p:nvPr/>
        </p:nvGrpSpPr>
        <p:grpSpPr>
          <a:xfrm>
            <a:off x="22676063" y="30009349"/>
            <a:ext cx="4027489" cy="2612544"/>
            <a:chOff x="0" y="0"/>
            <a:chExt cx="4027487" cy="2612542"/>
          </a:xfrm>
        </p:grpSpPr>
        <p:grpSp>
          <p:nvGrpSpPr>
            <p:cNvPr id="245" name="Group"/>
            <p:cNvGrpSpPr/>
            <p:nvPr/>
          </p:nvGrpSpPr>
          <p:grpSpPr>
            <a:xfrm>
              <a:off x="0" y="446399"/>
              <a:ext cx="4027488" cy="2166144"/>
              <a:chOff x="0" y="0"/>
              <a:chExt cx="4027487" cy="2166143"/>
            </a:xfrm>
          </p:grpSpPr>
          <p:sp>
            <p:nvSpPr>
              <p:cNvPr id="243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4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46" name="4"/>
            <p:cNvSpPr txBox="1"/>
            <p:nvPr/>
          </p:nvSpPr>
          <p:spPr>
            <a:xfrm>
              <a:off x="1461765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52" name="Group"/>
          <p:cNvGrpSpPr/>
          <p:nvPr/>
        </p:nvGrpSpPr>
        <p:grpSpPr>
          <a:xfrm>
            <a:off x="13175769" y="25765565"/>
            <a:ext cx="4027488" cy="2663582"/>
            <a:chOff x="0" y="0"/>
            <a:chExt cx="4027487" cy="2663581"/>
          </a:xfrm>
        </p:grpSpPr>
        <p:grpSp>
          <p:nvGrpSpPr>
            <p:cNvPr id="250" name="Group"/>
            <p:cNvGrpSpPr/>
            <p:nvPr/>
          </p:nvGrpSpPr>
          <p:grpSpPr>
            <a:xfrm>
              <a:off x="0" y="497437"/>
              <a:ext cx="4027488" cy="2166145"/>
              <a:chOff x="0" y="0"/>
              <a:chExt cx="4027487" cy="2166143"/>
            </a:xfrm>
          </p:grpSpPr>
          <p:sp>
            <p:nvSpPr>
              <p:cNvPr id="248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9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51" name="3"/>
            <p:cNvSpPr txBox="1"/>
            <p:nvPr/>
          </p:nvSpPr>
          <p:spPr>
            <a:xfrm>
              <a:off x="1633251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8978562" y="30945714"/>
            <a:ext cx="4027489" cy="2599279"/>
            <a:chOff x="0" y="0"/>
            <a:chExt cx="4027487" cy="2599278"/>
          </a:xfrm>
        </p:grpSpPr>
        <p:grpSp>
          <p:nvGrpSpPr>
            <p:cNvPr id="255" name="Group"/>
            <p:cNvGrpSpPr/>
            <p:nvPr/>
          </p:nvGrpSpPr>
          <p:grpSpPr>
            <a:xfrm>
              <a:off x="0" y="433134"/>
              <a:ext cx="4027488" cy="2166145"/>
              <a:chOff x="0" y="0"/>
              <a:chExt cx="4027487" cy="2166143"/>
            </a:xfrm>
          </p:grpSpPr>
          <p:sp>
            <p:nvSpPr>
              <p:cNvPr id="253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4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56" name="2"/>
            <p:cNvSpPr txBox="1"/>
            <p:nvPr/>
          </p:nvSpPr>
          <p:spPr>
            <a:xfrm>
              <a:off x="1633251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6138359" y="24857070"/>
            <a:ext cx="4027488" cy="2706464"/>
            <a:chOff x="0" y="0"/>
            <a:chExt cx="4027487" cy="2706462"/>
          </a:xfrm>
        </p:grpSpPr>
        <p:grpSp>
          <p:nvGrpSpPr>
            <p:cNvPr id="260" name="Group"/>
            <p:cNvGrpSpPr/>
            <p:nvPr/>
          </p:nvGrpSpPr>
          <p:grpSpPr>
            <a:xfrm>
              <a:off x="0" y="540318"/>
              <a:ext cx="4027488" cy="2166145"/>
              <a:chOff x="0" y="0"/>
              <a:chExt cx="4027487" cy="2166143"/>
            </a:xfrm>
          </p:grpSpPr>
          <p:sp>
            <p:nvSpPr>
              <p:cNvPr id="258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9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61" name="1"/>
            <p:cNvSpPr txBox="1"/>
            <p:nvPr/>
          </p:nvSpPr>
          <p:spPr>
            <a:xfrm>
              <a:off x="1633251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63" name="Line"/>
          <p:cNvSpPr/>
          <p:nvPr/>
        </p:nvSpPr>
        <p:spPr>
          <a:xfrm>
            <a:off x="22257394" y="27942127"/>
            <a:ext cx="1441175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4" name="Line"/>
          <p:cNvSpPr/>
          <p:nvPr/>
        </p:nvSpPr>
        <p:spPr>
          <a:xfrm flipV="1">
            <a:off x="24385072" y="25792597"/>
            <a:ext cx="1222150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Line"/>
          <p:cNvSpPr/>
          <p:nvPr/>
        </p:nvSpPr>
        <p:spPr>
          <a:xfrm flipV="1">
            <a:off x="26493694" y="23457172"/>
            <a:ext cx="10063336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Line"/>
          <p:cNvSpPr/>
          <p:nvPr/>
        </p:nvSpPr>
        <p:spPr>
          <a:xfrm>
            <a:off x="28430832" y="21335792"/>
            <a:ext cx="8040793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Line"/>
          <p:cNvSpPr/>
          <p:nvPr/>
        </p:nvSpPr>
        <p:spPr>
          <a:xfrm>
            <a:off x="30576766" y="19214410"/>
            <a:ext cx="592731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Web Scraping using…"/>
          <p:cNvSpPr txBox="1"/>
          <p:nvPr/>
        </p:nvSpPr>
        <p:spPr>
          <a:xfrm>
            <a:off x="31178468" y="26732979"/>
            <a:ext cx="5556809" cy="131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Web Scraping using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Selenium and BeautifulSoup</a:t>
            </a:r>
          </a:p>
        </p:txBody>
      </p:sp>
      <p:sp>
        <p:nvSpPr>
          <p:cNvPr id="269" name="Data Cleaning and…"/>
          <p:cNvSpPr txBox="1"/>
          <p:nvPr/>
        </p:nvSpPr>
        <p:spPr>
          <a:xfrm>
            <a:off x="32962970" y="24453428"/>
            <a:ext cx="3772308" cy="131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Data Cleaning and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Data Preprocessing</a:t>
            </a:r>
          </a:p>
        </p:txBody>
      </p:sp>
      <p:sp>
        <p:nvSpPr>
          <p:cNvPr id="270" name="Analysing and…"/>
          <p:cNvSpPr txBox="1"/>
          <p:nvPr/>
        </p:nvSpPr>
        <p:spPr>
          <a:xfrm>
            <a:off x="33481943" y="22173880"/>
            <a:ext cx="3253334" cy="131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Analysing and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Finding Insights</a:t>
            </a:r>
          </a:p>
        </p:txBody>
      </p:sp>
      <p:sp>
        <p:nvSpPr>
          <p:cNvPr id="271" name="Building API and…"/>
          <p:cNvSpPr txBox="1"/>
          <p:nvPr/>
        </p:nvSpPr>
        <p:spPr>
          <a:xfrm>
            <a:off x="32255021" y="20052500"/>
            <a:ext cx="4480257" cy="131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Building API and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Preparing HTML Code</a:t>
            </a:r>
          </a:p>
        </p:txBody>
      </p:sp>
      <p:sp>
        <p:nvSpPr>
          <p:cNvPr id="272" name="Hosting"/>
          <p:cNvSpPr txBox="1"/>
          <p:nvPr/>
        </p:nvSpPr>
        <p:spPr>
          <a:xfrm>
            <a:off x="35054489" y="18394202"/>
            <a:ext cx="1604570" cy="70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Hosting</a:t>
            </a:r>
          </a:p>
        </p:txBody>
      </p:sp>
      <p:sp>
        <p:nvSpPr>
          <p:cNvPr id="273" name="Steps"/>
          <p:cNvSpPr txBox="1"/>
          <p:nvPr/>
        </p:nvSpPr>
        <p:spPr>
          <a:xfrm>
            <a:off x="-1493604" y="19537417"/>
            <a:ext cx="2745043" cy="145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Steps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3014635" y="1419053"/>
            <a:ext cx="14401187" cy="9936646"/>
            <a:chOff x="0" y="0"/>
            <a:chExt cx="14401186" cy="9936644"/>
          </a:xfrm>
        </p:grpSpPr>
        <p:sp>
          <p:nvSpPr>
            <p:cNvPr id="274" name="Line"/>
            <p:cNvSpPr/>
            <p:nvPr/>
          </p:nvSpPr>
          <p:spPr>
            <a:xfrm flipV="1">
              <a:off x="7107048" y="1392182"/>
              <a:ext cx="5252703" cy="3222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5" name="Line"/>
            <p:cNvSpPr/>
            <p:nvPr/>
          </p:nvSpPr>
          <p:spPr>
            <a:xfrm flipV="1">
              <a:off x="7103046" y="3784537"/>
              <a:ext cx="5123884" cy="1384319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6" name="Line"/>
            <p:cNvSpPr/>
            <p:nvPr/>
          </p:nvSpPr>
          <p:spPr>
            <a:xfrm>
              <a:off x="7103046" y="5717035"/>
              <a:ext cx="5123883" cy="55244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7" name="Line"/>
            <p:cNvSpPr/>
            <p:nvPr/>
          </p:nvSpPr>
          <p:spPr>
            <a:xfrm>
              <a:off x="7103046" y="6265216"/>
              <a:ext cx="5260706" cy="228414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8" name="Line"/>
            <p:cNvSpPr/>
            <p:nvPr/>
          </p:nvSpPr>
          <p:spPr>
            <a:xfrm>
              <a:off x="4398320" y="4608632"/>
              <a:ext cx="273434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9" name="Line"/>
            <p:cNvSpPr/>
            <p:nvPr/>
          </p:nvSpPr>
          <p:spPr>
            <a:xfrm>
              <a:off x="4596410" y="5162174"/>
              <a:ext cx="253625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0" name="Line"/>
            <p:cNvSpPr/>
            <p:nvPr/>
          </p:nvSpPr>
          <p:spPr>
            <a:xfrm>
              <a:off x="4398320" y="5715717"/>
              <a:ext cx="273434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1" name="Line"/>
            <p:cNvSpPr/>
            <p:nvPr/>
          </p:nvSpPr>
          <p:spPr>
            <a:xfrm>
              <a:off x="4398320" y="6269259"/>
              <a:ext cx="273434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284" name="Group"/>
            <p:cNvGrpSpPr/>
            <p:nvPr/>
          </p:nvGrpSpPr>
          <p:grpSpPr>
            <a:xfrm>
              <a:off x="0" y="3110527"/>
              <a:ext cx="4656836" cy="4656837"/>
              <a:chOff x="0" y="0"/>
              <a:chExt cx="4656835" cy="4656835"/>
            </a:xfrm>
          </p:grpSpPr>
          <p:sp>
            <p:nvSpPr>
              <p:cNvPr id="282" name="Circle"/>
              <p:cNvSpPr/>
              <p:nvPr/>
            </p:nvSpPr>
            <p:spPr>
              <a:xfrm>
                <a:off x="0" y="0"/>
                <a:ext cx="4656836" cy="4656836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83" name="Circle"/>
              <p:cNvSpPr/>
              <p:nvPr/>
            </p:nvSpPr>
            <p:spPr>
              <a:xfrm>
                <a:off x="237824" y="237824"/>
                <a:ext cx="4181188" cy="4181188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85" name="Tools Used"/>
            <p:cNvSpPr txBox="1"/>
            <p:nvPr/>
          </p:nvSpPr>
          <p:spPr>
            <a:xfrm>
              <a:off x="478567" y="4952726"/>
              <a:ext cx="3699701" cy="972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b="1" sz="55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Tools Used</a:t>
              </a:r>
            </a:p>
          </p:txBody>
        </p:sp>
        <p:grpSp>
          <p:nvGrpSpPr>
            <p:cNvPr id="288" name="Group"/>
            <p:cNvGrpSpPr/>
            <p:nvPr/>
          </p:nvGrpSpPr>
          <p:grpSpPr>
            <a:xfrm>
              <a:off x="12188167" y="0"/>
              <a:ext cx="2213020" cy="2213019"/>
              <a:chOff x="0" y="0"/>
              <a:chExt cx="2213018" cy="2213018"/>
            </a:xfrm>
          </p:grpSpPr>
          <p:sp>
            <p:nvSpPr>
              <p:cNvPr id="286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87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91" name="Group"/>
            <p:cNvGrpSpPr/>
            <p:nvPr/>
          </p:nvGrpSpPr>
          <p:grpSpPr>
            <a:xfrm>
              <a:off x="12188167" y="5166061"/>
              <a:ext cx="2213020" cy="2213020"/>
              <a:chOff x="0" y="0"/>
              <a:chExt cx="2213018" cy="2213018"/>
            </a:xfrm>
          </p:grpSpPr>
          <p:sp>
            <p:nvSpPr>
              <p:cNvPr id="289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0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94" name="Group"/>
            <p:cNvGrpSpPr/>
            <p:nvPr/>
          </p:nvGrpSpPr>
          <p:grpSpPr>
            <a:xfrm>
              <a:off x="12188167" y="7723625"/>
              <a:ext cx="2213020" cy="2213020"/>
              <a:chOff x="0" y="0"/>
              <a:chExt cx="2213018" cy="2213018"/>
            </a:xfrm>
          </p:grpSpPr>
          <p:sp>
            <p:nvSpPr>
              <p:cNvPr id="292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3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97" name="Group"/>
            <p:cNvGrpSpPr/>
            <p:nvPr/>
          </p:nvGrpSpPr>
          <p:grpSpPr>
            <a:xfrm>
              <a:off x="12188167" y="2608498"/>
              <a:ext cx="2213020" cy="2213020"/>
              <a:chOff x="0" y="0"/>
              <a:chExt cx="2213018" cy="2213018"/>
            </a:xfrm>
          </p:grpSpPr>
          <p:sp>
            <p:nvSpPr>
              <p:cNvPr id="295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6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pic>
        <p:nvPicPr>
          <p:cNvPr id="299" name="png-transparent-microsoft-excel-microsoft-project-logo-microsoft-word-excel-microsoft-excel-logo-angle-text-microsoft-office-thumbnail.png" descr="png-transparent-microsoft-excel-microsoft-project-logo-microsoft-word-excel-microsoft-excel-logo-angle-text-microsoft-office-thumbnail.png"/>
          <p:cNvPicPr>
            <a:picLocks noChangeAspect="1"/>
          </p:cNvPicPr>
          <p:nvPr/>
        </p:nvPicPr>
        <p:blipFill>
          <a:blip r:embed="rId2">
            <a:extLst/>
          </a:blip>
          <a:srcRect l="9166" t="17665" r="55610" b="17079"/>
          <a:stretch>
            <a:fillRect/>
          </a:stretch>
        </p:blipFill>
        <p:spPr>
          <a:xfrm>
            <a:off x="15639314" y="4488905"/>
            <a:ext cx="1312298" cy="1310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83" fill="norm" stroke="1" extrusionOk="0">
                <a:moveTo>
                  <a:pt x="12497" y="1"/>
                </a:moveTo>
                <a:cubicBezTo>
                  <a:pt x="12438" y="-4"/>
                  <a:pt x="12360" y="18"/>
                  <a:pt x="12256" y="40"/>
                </a:cubicBezTo>
                <a:cubicBezTo>
                  <a:pt x="12022" y="91"/>
                  <a:pt x="9378" y="546"/>
                  <a:pt x="6382" y="1060"/>
                </a:cubicBezTo>
                <a:cubicBezTo>
                  <a:pt x="3387" y="1575"/>
                  <a:pt x="727" y="2045"/>
                  <a:pt x="470" y="2100"/>
                </a:cubicBezTo>
                <a:lnTo>
                  <a:pt x="0" y="2198"/>
                </a:lnTo>
                <a:lnTo>
                  <a:pt x="0" y="10776"/>
                </a:lnTo>
                <a:lnTo>
                  <a:pt x="0" y="19354"/>
                </a:lnTo>
                <a:lnTo>
                  <a:pt x="385" y="19445"/>
                </a:lnTo>
                <a:cubicBezTo>
                  <a:pt x="675" y="19514"/>
                  <a:pt x="8228" y="20817"/>
                  <a:pt x="12256" y="21492"/>
                </a:cubicBezTo>
                <a:cubicBezTo>
                  <a:pt x="12490" y="21531"/>
                  <a:pt x="12680" y="21570"/>
                  <a:pt x="12680" y="21583"/>
                </a:cubicBezTo>
                <a:cubicBezTo>
                  <a:pt x="12680" y="21596"/>
                  <a:pt x="12658" y="21123"/>
                  <a:pt x="12628" y="20530"/>
                </a:cubicBezTo>
                <a:cubicBezTo>
                  <a:pt x="12588" y="19758"/>
                  <a:pt x="12632" y="19399"/>
                  <a:pt x="12804" y="19256"/>
                </a:cubicBezTo>
                <a:cubicBezTo>
                  <a:pt x="12969" y="19118"/>
                  <a:pt x="14364" y="19045"/>
                  <a:pt x="17287" y="19014"/>
                </a:cubicBezTo>
                <a:lnTo>
                  <a:pt x="21529" y="18961"/>
                </a:lnTo>
                <a:lnTo>
                  <a:pt x="21568" y="10802"/>
                </a:lnTo>
                <a:cubicBezTo>
                  <a:pt x="21600" y="4975"/>
                  <a:pt x="21561" y="2571"/>
                  <a:pt x="21425" y="2407"/>
                </a:cubicBezTo>
                <a:cubicBezTo>
                  <a:pt x="21276" y="2228"/>
                  <a:pt x="20298" y="2168"/>
                  <a:pt x="16961" y="2133"/>
                </a:cubicBezTo>
                <a:lnTo>
                  <a:pt x="12680" y="2087"/>
                </a:lnTo>
                <a:lnTo>
                  <a:pt x="12680" y="1015"/>
                </a:lnTo>
                <a:cubicBezTo>
                  <a:pt x="12680" y="225"/>
                  <a:pt x="12676" y="17"/>
                  <a:pt x="12497" y="1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317500" dist="355600" dir="0">
              <a:srgbClr val="000000"/>
            </a:outerShdw>
          </a:effectLst>
        </p:spPr>
      </p:pic>
      <p:pic>
        <p:nvPicPr>
          <p:cNvPr id="300" name="a95d6d7a0c60c18b0504c921939f6524.png" descr="a95d6d7a0c60c18b0504c921939f6524.png"/>
          <p:cNvPicPr>
            <a:picLocks noChangeAspect="1"/>
          </p:cNvPicPr>
          <p:nvPr/>
        </p:nvPicPr>
        <p:blipFill>
          <a:blip r:embed="rId3">
            <a:extLst/>
          </a:blip>
          <a:srcRect l="17030" t="20813" r="18002" b="20717"/>
          <a:stretch>
            <a:fillRect/>
          </a:stretch>
        </p:blipFill>
        <p:spPr>
          <a:xfrm>
            <a:off x="15734596" y="6983460"/>
            <a:ext cx="1121735" cy="1310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88" fill="norm" stroke="1" extrusionOk="0">
                <a:moveTo>
                  <a:pt x="10896" y="0"/>
                </a:moveTo>
                <a:lnTo>
                  <a:pt x="5472" y="118"/>
                </a:lnTo>
                <a:cubicBezTo>
                  <a:pt x="2489" y="184"/>
                  <a:pt x="25" y="255"/>
                  <a:pt x="2" y="275"/>
                </a:cubicBezTo>
                <a:cubicBezTo>
                  <a:pt x="-21" y="295"/>
                  <a:pt x="137" y="2104"/>
                  <a:pt x="353" y="4295"/>
                </a:cubicBezTo>
                <a:cubicBezTo>
                  <a:pt x="1555" y="16484"/>
                  <a:pt x="1843" y="19310"/>
                  <a:pt x="1876" y="19339"/>
                </a:cubicBezTo>
                <a:cubicBezTo>
                  <a:pt x="1896" y="19356"/>
                  <a:pt x="3918" y="19874"/>
                  <a:pt x="6371" y="20489"/>
                </a:cubicBezTo>
                <a:cubicBezTo>
                  <a:pt x="8824" y="21104"/>
                  <a:pt x="10888" y="21600"/>
                  <a:pt x="10957" y="21588"/>
                </a:cubicBezTo>
                <a:cubicBezTo>
                  <a:pt x="11215" y="21541"/>
                  <a:pt x="19631" y="19374"/>
                  <a:pt x="19665" y="19345"/>
                </a:cubicBezTo>
                <a:cubicBezTo>
                  <a:pt x="19721" y="19297"/>
                  <a:pt x="21579" y="420"/>
                  <a:pt x="21531" y="379"/>
                </a:cubicBezTo>
                <a:cubicBezTo>
                  <a:pt x="21507" y="359"/>
                  <a:pt x="19104" y="264"/>
                  <a:pt x="16191" y="170"/>
                </a:cubicBezTo>
                <a:lnTo>
                  <a:pt x="10896" y="0"/>
                </a:lnTo>
                <a:close/>
                <a:moveTo>
                  <a:pt x="8976" y="3897"/>
                </a:moveTo>
                <a:lnTo>
                  <a:pt x="8999" y="3929"/>
                </a:lnTo>
                <a:lnTo>
                  <a:pt x="10927" y="3903"/>
                </a:lnTo>
                <a:lnTo>
                  <a:pt x="10942" y="4191"/>
                </a:lnTo>
                <a:cubicBezTo>
                  <a:pt x="10960" y="4316"/>
                  <a:pt x="10965" y="4588"/>
                  <a:pt x="10972" y="4988"/>
                </a:cubicBezTo>
                <a:lnTo>
                  <a:pt x="10972" y="4995"/>
                </a:lnTo>
                <a:cubicBezTo>
                  <a:pt x="10973" y="5048"/>
                  <a:pt x="10971" y="5046"/>
                  <a:pt x="10972" y="5106"/>
                </a:cubicBezTo>
                <a:cubicBezTo>
                  <a:pt x="10989" y="6139"/>
                  <a:pt x="10957" y="6366"/>
                  <a:pt x="10790" y="6276"/>
                </a:cubicBezTo>
                <a:cubicBezTo>
                  <a:pt x="10622" y="6441"/>
                  <a:pt x="10326" y="6469"/>
                  <a:pt x="9792" y="6453"/>
                </a:cubicBezTo>
                <a:cubicBezTo>
                  <a:pt x="9324" y="6438"/>
                  <a:pt x="8530" y="6431"/>
                  <a:pt x="8024" y="6440"/>
                </a:cubicBezTo>
                <a:lnTo>
                  <a:pt x="7156" y="6453"/>
                </a:lnTo>
                <a:cubicBezTo>
                  <a:pt x="7132" y="6480"/>
                  <a:pt x="7123" y="6525"/>
                  <a:pt x="7118" y="6584"/>
                </a:cubicBezTo>
                <a:lnTo>
                  <a:pt x="7209" y="7473"/>
                </a:lnTo>
                <a:cubicBezTo>
                  <a:pt x="7268" y="8031"/>
                  <a:pt x="7325" y="8555"/>
                  <a:pt x="7331" y="8643"/>
                </a:cubicBezTo>
                <a:cubicBezTo>
                  <a:pt x="7339" y="8756"/>
                  <a:pt x="7859" y="8813"/>
                  <a:pt x="9136" y="8839"/>
                </a:cubicBezTo>
                <a:lnTo>
                  <a:pt x="10927" y="8878"/>
                </a:lnTo>
                <a:lnTo>
                  <a:pt x="10927" y="9839"/>
                </a:lnTo>
                <a:lnTo>
                  <a:pt x="10957" y="9839"/>
                </a:lnTo>
                <a:lnTo>
                  <a:pt x="10957" y="10558"/>
                </a:lnTo>
                <a:lnTo>
                  <a:pt x="10957" y="11284"/>
                </a:lnTo>
                <a:lnTo>
                  <a:pt x="10759" y="11304"/>
                </a:lnTo>
                <a:cubicBezTo>
                  <a:pt x="10646" y="11313"/>
                  <a:pt x="10591" y="11289"/>
                  <a:pt x="10538" y="11238"/>
                </a:cubicBezTo>
                <a:lnTo>
                  <a:pt x="7826" y="11271"/>
                </a:lnTo>
                <a:cubicBezTo>
                  <a:pt x="5427" y="11299"/>
                  <a:pt x="4720" y="11269"/>
                  <a:pt x="4672" y="11140"/>
                </a:cubicBezTo>
                <a:cubicBezTo>
                  <a:pt x="4640" y="11054"/>
                  <a:pt x="4478" y="9618"/>
                  <a:pt x="4306" y="7930"/>
                </a:cubicBezTo>
                <a:cubicBezTo>
                  <a:pt x="4296" y="7830"/>
                  <a:pt x="4287" y="7765"/>
                  <a:pt x="4276" y="7662"/>
                </a:cubicBezTo>
                <a:cubicBezTo>
                  <a:pt x="4275" y="7657"/>
                  <a:pt x="4277" y="7661"/>
                  <a:pt x="4276" y="7656"/>
                </a:cubicBezTo>
                <a:cubicBezTo>
                  <a:pt x="3900" y="4044"/>
                  <a:pt x="3900" y="4034"/>
                  <a:pt x="3964" y="4001"/>
                </a:cubicBezTo>
                <a:cubicBezTo>
                  <a:pt x="3994" y="3985"/>
                  <a:pt x="5136" y="3951"/>
                  <a:pt x="6501" y="3929"/>
                </a:cubicBezTo>
                <a:lnTo>
                  <a:pt x="8976" y="3897"/>
                </a:lnTo>
                <a:close/>
                <a:moveTo>
                  <a:pt x="6196" y="12219"/>
                </a:moveTo>
                <a:cubicBezTo>
                  <a:pt x="6848" y="12233"/>
                  <a:pt x="7512" y="12290"/>
                  <a:pt x="7613" y="12376"/>
                </a:cubicBezTo>
                <a:cubicBezTo>
                  <a:pt x="7714" y="12462"/>
                  <a:pt x="7794" y="12800"/>
                  <a:pt x="7796" y="13128"/>
                </a:cubicBezTo>
                <a:cubicBezTo>
                  <a:pt x="7799" y="14215"/>
                  <a:pt x="7835" y="14246"/>
                  <a:pt x="9296" y="14573"/>
                </a:cubicBezTo>
                <a:cubicBezTo>
                  <a:pt x="11083" y="14971"/>
                  <a:pt x="11155" y="15034"/>
                  <a:pt x="11155" y="16266"/>
                </a:cubicBezTo>
                <a:cubicBezTo>
                  <a:pt x="11155" y="16870"/>
                  <a:pt x="11083" y="17335"/>
                  <a:pt x="10972" y="17430"/>
                </a:cubicBezTo>
                <a:cubicBezTo>
                  <a:pt x="10872" y="17516"/>
                  <a:pt x="10752" y="17581"/>
                  <a:pt x="10706" y="17573"/>
                </a:cubicBezTo>
                <a:cubicBezTo>
                  <a:pt x="10175" y="17491"/>
                  <a:pt x="5398" y="16226"/>
                  <a:pt x="5297" y="16142"/>
                </a:cubicBezTo>
                <a:cubicBezTo>
                  <a:pt x="5151" y="16020"/>
                  <a:pt x="4735" y="12482"/>
                  <a:pt x="4847" y="12317"/>
                </a:cubicBezTo>
                <a:cubicBezTo>
                  <a:pt x="4904" y="12234"/>
                  <a:pt x="5543" y="12205"/>
                  <a:pt x="6196" y="1221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1" name="NLTK"/>
          <p:cNvSpPr txBox="1"/>
          <p:nvPr/>
        </p:nvSpPr>
        <p:spPr>
          <a:xfrm>
            <a:off x="15674237" y="9887788"/>
            <a:ext cx="1242454" cy="64713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NLTK</a:t>
            </a:r>
          </a:p>
        </p:txBody>
      </p:sp>
      <p:sp>
        <p:nvSpPr>
          <p:cNvPr id="302" name="Python"/>
          <p:cNvSpPr txBox="1"/>
          <p:nvPr/>
        </p:nvSpPr>
        <p:spPr>
          <a:xfrm>
            <a:off x="18091425" y="1959346"/>
            <a:ext cx="2443799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303" name="Excel"/>
          <p:cNvSpPr txBox="1"/>
          <p:nvPr/>
        </p:nvSpPr>
        <p:spPr>
          <a:xfrm>
            <a:off x="18091425" y="4671510"/>
            <a:ext cx="1924115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Excel</a:t>
            </a:r>
          </a:p>
        </p:txBody>
      </p:sp>
      <p:sp>
        <p:nvSpPr>
          <p:cNvPr id="304" name="HTML"/>
          <p:cNvSpPr txBox="1"/>
          <p:nvPr/>
        </p:nvSpPr>
        <p:spPr>
          <a:xfrm>
            <a:off x="18091425" y="7166238"/>
            <a:ext cx="2106423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305" name="Natural Language…"/>
          <p:cNvSpPr txBox="1"/>
          <p:nvPr/>
        </p:nvSpPr>
        <p:spPr>
          <a:xfrm>
            <a:off x="18091425" y="9307088"/>
            <a:ext cx="6038978" cy="180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Natural Language</a:t>
            </a:r>
          </a:p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Toolkit</a:t>
            </a:r>
          </a:p>
        </p:txBody>
      </p:sp>
      <p:pic>
        <p:nvPicPr>
          <p:cNvPr id="306" name="a5fe8fafcb3e4da5a21da24f16bee0da.jpeg" descr="a5fe8fafcb3e4da5a21da24f16bee0da.jpeg"/>
          <p:cNvPicPr>
            <a:picLocks noChangeAspect="1"/>
          </p:cNvPicPr>
          <p:nvPr/>
        </p:nvPicPr>
        <p:blipFill>
          <a:blip r:embed="rId4">
            <a:extLst/>
          </a:blip>
          <a:srcRect l="25872" t="7262" r="25708" b="7077"/>
          <a:stretch>
            <a:fillRect/>
          </a:stretch>
        </p:blipFill>
        <p:spPr>
          <a:xfrm>
            <a:off x="15493125" y="1633376"/>
            <a:ext cx="1604676" cy="159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70" fill="norm" stroke="1" extrusionOk="0">
                <a:moveTo>
                  <a:pt x="10505" y="5"/>
                </a:moveTo>
                <a:cubicBezTo>
                  <a:pt x="9583" y="20"/>
                  <a:pt x="9071" y="36"/>
                  <a:pt x="8690" y="59"/>
                </a:cubicBezTo>
                <a:cubicBezTo>
                  <a:pt x="8136" y="111"/>
                  <a:pt x="7782" y="193"/>
                  <a:pt x="7441" y="349"/>
                </a:cubicBezTo>
                <a:cubicBezTo>
                  <a:pt x="6503" y="777"/>
                  <a:pt x="6331" y="876"/>
                  <a:pt x="6069" y="1142"/>
                </a:cubicBezTo>
                <a:cubicBezTo>
                  <a:pt x="5949" y="1264"/>
                  <a:pt x="5823" y="1441"/>
                  <a:pt x="5728" y="1598"/>
                </a:cubicBezTo>
                <a:cubicBezTo>
                  <a:pt x="5689" y="1671"/>
                  <a:pt x="5655" y="1747"/>
                  <a:pt x="5621" y="1828"/>
                </a:cubicBezTo>
                <a:cubicBezTo>
                  <a:pt x="5557" y="1982"/>
                  <a:pt x="5527" y="2281"/>
                  <a:pt x="5509" y="2691"/>
                </a:cubicBezTo>
                <a:cubicBezTo>
                  <a:pt x="5504" y="2904"/>
                  <a:pt x="5493" y="3039"/>
                  <a:pt x="5493" y="3442"/>
                </a:cubicBezTo>
                <a:lnTo>
                  <a:pt x="5493" y="4825"/>
                </a:lnTo>
                <a:lnTo>
                  <a:pt x="8082" y="4825"/>
                </a:lnTo>
                <a:cubicBezTo>
                  <a:pt x="10012" y="4825"/>
                  <a:pt x="10690" y="4844"/>
                  <a:pt x="10745" y="4900"/>
                </a:cubicBezTo>
                <a:cubicBezTo>
                  <a:pt x="10776" y="4930"/>
                  <a:pt x="10793" y="4993"/>
                  <a:pt x="10804" y="5066"/>
                </a:cubicBezTo>
                <a:cubicBezTo>
                  <a:pt x="10812" y="5094"/>
                  <a:pt x="10813" y="5126"/>
                  <a:pt x="10809" y="5157"/>
                </a:cubicBezTo>
                <a:cubicBezTo>
                  <a:pt x="10816" y="5300"/>
                  <a:pt x="10796" y="5453"/>
                  <a:pt x="10740" y="5490"/>
                </a:cubicBezTo>
                <a:cubicBezTo>
                  <a:pt x="10739" y="5490"/>
                  <a:pt x="10689" y="5489"/>
                  <a:pt x="10687" y="5490"/>
                </a:cubicBezTo>
                <a:lnTo>
                  <a:pt x="10676" y="5516"/>
                </a:lnTo>
                <a:lnTo>
                  <a:pt x="9758" y="5522"/>
                </a:lnTo>
                <a:cubicBezTo>
                  <a:pt x="9000" y="5540"/>
                  <a:pt x="7959" y="5560"/>
                  <a:pt x="6608" y="5570"/>
                </a:cubicBezTo>
                <a:lnTo>
                  <a:pt x="2552" y="5602"/>
                </a:lnTo>
                <a:lnTo>
                  <a:pt x="2066" y="5838"/>
                </a:lnTo>
                <a:cubicBezTo>
                  <a:pt x="1680" y="6027"/>
                  <a:pt x="1456" y="6202"/>
                  <a:pt x="998" y="6658"/>
                </a:cubicBezTo>
                <a:cubicBezTo>
                  <a:pt x="874" y="6783"/>
                  <a:pt x="767" y="6894"/>
                  <a:pt x="673" y="7001"/>
                </a:cubicBezTo>
                <a:cubicBezTo>
                  <a:pt x="570" y="7145"/>
                  <a:pt x="485" y="7291"/>
                  <a:pt x="422" y="7430"/>
                </a:cubicBezTo>
                <a:cubicBezTo>
                  <a:pt x="380" y="7521"/>
                  <a:pt x="352" y="7574"/>
                  <a:pt x="310" y="7666"/>
                </a:cubicBezTo>
                <a:cubicBezTo>
                  <a:pt x="302" y="7684"/>
                  <a:pt x="302" y="7692"/>
                  <a:pt x="294" y="7709"/>
                </a:cubicBezTo>
                <a:cubicBezTo>
                  <a:pt x="170" y="7967"/>
                  <a:pt x="99" y="8186"/>
                  <a:pt x="48" y="8470"/>
                </a:cubicBezTo>
                <a:cubicBezTo>
                  <a:pt x="16" y="8865"/>
                  <a:pt x="0" y="9577"/>
                  <a:pt x="0" y="10711"/>
                </a:cubicBezTo>
                <a:cubicBezTo>
                  <a:pt x="0" y="12804"/>
                  <a:pt x="17" y="13136"/>
                  <a:pt x="160" y="13584"/>
                </a:cubicBezTo>
                <a:cubicBezTo>
                  <a:pt x="220" y="13758"/>
                  <a:pt x="292" y="13931"/>
                  <a:pt x="384" y="14121"/>
                </a:cubicBezTo>
                <a:cubicBezTo>
                  <a:pt x="434" y="14223"/>
                  <a:pt x="484" y="14320"/>
                  <a:pt x="539" y="14415"/>
                </a:cubicBezTo>
                <a:cubicBezTo>
                  <a:pt x="979" y="15132"/>
                  <a:pt x="1642" y="15706"/>
                  <a:pt x="2327" y="15932"/>
                </a:cubicBezTo>
                <a:cubicBezTo>
                  <a:pt x="2341" y="15937"/>
                  <a:pt x="2356" y="15944"/>
                  <a:pt x="2370" y="15949"/>
                </a:cubicBezTo>
                <a:cubicBezTo>
                  <a:pt x="2381" y="15952"/>
                  <a:pt x="2406" y="15956"/>
                  <a:pt x="2418" y="15959"/>
                </a:cubicBezTo>
                <a:cubicBezTo>
                  <a:pt x="2529" y="15989"/>
                  <a:pt x="2694" y="16015"/>
                  <a:pt x="2899" y="16034"/>
                </a:cubicBezTo>
                <a:cubicBezTo>
                  <a:pt x="2939" y="16038"/>
                  <a:pt x="2988" y="16041"/>
                  <a:pt x="3032" y="16045"/>
                </a:cubicBezTo>
                <a:cubicBezTo>
                  <a:pt x="3267" y="16063"/>
                  <a:pt x="3528" y="16076"/>
                  <a:pt x="3817" y="16077"/>
                </a:cubicBezTo>
                <a:lnTo>
                  <a:pt x="4671" y="16083"/>
                </a:lnTo>
                <a:cubicBezTo>
                  <a:pt x="4692" y="16082"/>
                  <a:pt x="4714" y="16083"/>
                  <a:pt x="4735" y="16083"/>
                </a:cubicBezTo>
                <a:cubicBezTo>
                  <a:pt x="4873" y="16078"/>
                  <a:pt x="4873" y="16067"/>
                  <a:pt x="4879" y="15096"/>
                </a:cubicBezTo>
                <a:cubicBezTo>
                  <a:pt x="4881" y="14770"/>
                  <a:pt x="4886" y="14545"/>
                  <a:pt x="4895" y="14362"/>
                </a:cubicBezTo>
                <a:lnTo>
                  <a:pt x="4895" y="14330"/>
                </a:lnTo>
                <a:cubicBezTo>
                  <a:pt x="4920" y="12740"/>
                  <a:pt x="4941" y="12539"/>
                  <a:pt x="5114" y="12164"/>
                </a:cubicBezTo>
                <a:cubicBezTo>
                  <a:pt x="5430" y="11479"/>
                  <a:pt x="5877" y="11006"/>
                  <a:pt x="6507" y="10695"/>
                </a:cubicBezTo>
                <a:lnTo>
                  <a:pt x="7078" y="10416"/>
                </a:lnTo>
                <a:lnTo>
                  <a:pt x="10537" y="10373"/>
                </a:lnTo>
                <a:lnTo>
                  <a:pt x="13996" y="10330"/>
                </a:lnTo>
                <a:lnTo>
                  <a:pt x="14487" y="10089"/>
                </a:lnTo>
                <a:cubicBezTo>
                  <a:pt x="15065" y="9805"/>
                  <a:pt x="15448" y="9395"/>
                  <a:pt x="15758" y="8733"/>
                </a:cubicBezTo>
                <a:lnTo>
                  <a:pt x="15982" y="8250"/>
                </a:lnTo>
                <a:lnTo>
                  <a:pt x="16009" y="5227"/>
                </a:lnTo>
                <a:cubicBezTo>
                  <a:pt x="16014" y="4634"/>
                  <a:pt x="16014" y="4244"/>
                  <a:pt x="16014" y="3833"/>
                </a:cubicBezTo>
                <a:lnTo>
                  <a:pt x="16003" y="2981"/>
                </a:lnTo>
                <a:cubicBezTo>
                  <a:pt x="15990" y="2481"/>
                  <a:pt x="15966" y="2093"/>
                  <a:pt x="15907" y="1860"/>
                </a:cubicBezTo>
                <a:lnTo>
                  <a:pt x="15747" y="1619"/>
                </a:lnTo>
                <a:cubicBezTo>
                  <a:pt x="15470" y="1200"/>
                  <a:pt x="15268" y="1014"/>
                  <a:pt x="14786" y="735"/>
                </a:cubicBezTo>
                <a:cubicBezTo>
                  <a:pt x="14011" y="284"/>
                  <a:pt x="13221" y="72"/>
                  <a:pt x="11909" y="5"/>
                </a:cubicBezTo>
                <a:cubicBezTo>
                  <a:pt x="11534" y="2"/>
                  <a:pt x="11234" y="-6"/>
                  <a:pt x="10505" y="5"/>
                </a:cubicBezTo>
                <a:close/>
                <a:moveTo>
                  <a:pt x="7756" y="1683"/>
                </a:moveTo>
                <a:cubicBezTo>
                  <a:pt x="7845" y="1679"/>
                  <a:pt x="7940" y="1690"/>
                  <a:pt x="8034" y="1716"/>
                </a:cubicBezTo>
                <a:cubicBezTo>
                  <a:pt x="8185" y="1756"/>
                  <a:pt x="8393" y="1878"/>
                  <a:pt x="8509" y="1994"/>
                </a:cubicBezTo>
                <a:cubicBezTo>
                  <a:pt x="8682" y="2168"/>
                  <a:pt x="8712" y="2243"/>
                  <a:pt x="8712" y="2488"/>
                </a:cubicBezTo>
                <a:cubicBezTo>
                  <a:pt x="8712" y="2923"/>
                  <a:pt x="8457" y="3303"/>
                  <a:pt x="8066" y="3452"/>
                </a:cubicBezTo>
                <a:cubicBezTo>
                  <a:pt x="7616" y="3624"/>
                  <a:pt x="7141" y="3454"/>
                  <a:pt x="6950" y="3050"/>
                </a:cubicBezTo>
                <a:cubicBezTo>
                  <a:pt x="6656" y="2429"/>
                  <a:pt x="7131" y="1716"/>
                  <a:pt x="7756" y="1683"/>
                </a:cubicBezTo>
                <a:close/>
                <a:moveTo>
                  <a:pt x="17215" y="5441"/>
                </a:moveTo>
                <a:cubicBezTo>
                  <a:pt x="16732" y="5443"/>
                  <a:pt x="16706" y="5525"/>
                  <a:pt x="16665" y="5833"/>
                </a:cubicBezTo>
                <a:cubicBezTo>
                  <a:pt x="16658" y="5885"/>
                  <a:pt x="16649" y="5933"/>
                  <a:pt x="16638" y="5983"/>
                </a:cubicBezTo>
                <a:lnTo>
                  <a:pt x="16617" y="7269"/>
                </a:lnTo>
                <a:lnTo>
                  <a:pt x="16585" y="9119"/>
                </a:lnTo>
                <a:lnTo>
                  <a:pt x="16243" y="9666"/>
                </a:lnTo>
                <a:cubicBezTo>
                  <a:pt x="15843" y="10310"/>
                  <a:pt x="15549" y="10578"/>
                  <a:pt x="14904" y="10883"/>
                </a:cubicBezTo>
                <a:lnTo>
                  <a:pt x="14429" y="11108"/>
                </a:lnTo>
                <a:lnTo>
                  <a:pt x="10970" y="11151"/>
                </a:lnTo>
                <a:lnTo>
                  <a:pt x="7516" y="11194"/>
                </a:lnTo>
                <a:lnTo>
                  <a:pt x="7041" y="11419"/>
                </a:lnTo>
                <a:cubicBezTo>
                  <a:pt x="6444" y="11699"/>
                  <a:pt x="6116" y="12024"/>
                  <a:pt x="5786" y="12673"/>
                </a:cubicBezTo>
                <a:lnTo>
                  <a:pt x="5530" y="13182"/>
                </a:lnTo>
                <a:lnTo>
                  <a:pt x="5509" y="15825"/>
                </a:lnTo>
                <a:cubicBezTo>
                  <a:pt x="5511" y="16110"/>
                  <a:pt x="5511" y="16304"/>
                  <a:pt x="5514" y="16672"/>
                </a:cubicBezTo>
                <a:cubicBezTo>
                  <a:pt x="5530" y="18779"/>
                  <a:pt x="5558" y="19533"/>
                  <a:pt x="5621" y="19744"/>
                </a:cubicBezTo>
                <a:cubicBezTo>
                  <a:pt x="5736" y="20133"/>
                  <a:pt x="6324" y="20719"/>
                  <a:pt x="6854" y="20972"/>
                </a:cubicBezTo>
                <a:cubicBezTo>
                  <a:pt x="7716" y="21382"/>
                  <a:pt x="8222" y="21497"/>
                  <a:pt x="9395" y="21545"/>
                </a:cubicBezTo>
                <a:cubicBezTo>
                  <a:pt x="10582" y="21594"/>
                  <a:pt x="12193" y="21567"/>
                  <a:pt x="12923" y="21486"/>
                </a:cubicBezTo>
                <a:cubicBezTo>
                  <a:pt x="13533" y="21419"/>
                  <a:pt x="14211" y="21236"/>
                  <a:pt x="14450" y="21079"/>
                </a:cubicBezTo>
                <a:cubicBezTo>
                  <a:pt x="14526" y="21029"/>
                  <a:pt x="14620" y="20988"/>
                  <a:pt x="14658" y="20988"/>
                </a:cubicBezTo>
                <a:cubicBezTo>
                  <a:pt x="14756" y="20988"/>
                  <a:pt x="15206" y="20667"/>
                  <a:pt x="15469" y="20409"/>
                </a:cubicBezTo>
                <a:cubicBezTo>
                  <a:pt x="15593" y="20288"/>
                  <a:pt x="15757" y="20054"/>
                  <a:pt x="15838" y="19889"/>
                </a:cubicBezTo>
                <a:cubicBezTo>
                  <a:pt x="15979" y="19600"/>
                  <a:pt x="15987" y="19536"/>
                  <a:pt x="15987" y="18189"/>
                </a:cubicBezTo>
                <a:lnTo>
                  <a:pt x="15987" y="16790"/>
                </a:lnTo>
                <a:lnTo>
                  <a:pt x="14098" y="16790"/>
                </a:lnTo>
                <a:cubicBezTo>
                  <a:pt x="13059" y="16790"/>
                  <a:pt x="11898" y="16808"/>
                  <a:pt x="11514" y="16828"/>
                </a:cubicBezTo>
                <a:cubicBezTo>
                  <a:pt x="10995" y="16855"/>
                  <a:pt x="10798" y="16843"/>
                  <a:pt x="10751" y="16785"/>
                </a:cubicBezTo>
                <a:cubicBezTo>
                  <a:pt x="10715" y="16742"/>
                  <a:pt x="10692" y="16560"/>
                  <a:pt x="10703" y="16377"/>
                </a:cubicBezTo>
                <a:lnTo>
                  <a:pt x="10724" y="16045"/>
                </a:lnTo>
                <a:lnTo>
                  <a:pt x="10799" y="16045"/>
                </a:lnTo>
                <a:lnTo>
                  <a:pt x="10799" y="16040"/>
                </a:lnTo>
                <a:lnTo>
                  <a:pt x="15032" y="15997"/>
                </a:lnTo>
                <a:cubicBezTo>
                  <a:pt x="17569" y="15971"/>
                  <a:pt x="18671" y="15972"/>
                  <a:pt x="19291" y="15852"/>
                </a:cubicBezTo>
                <a:cubicBezTo>
                  <a:pt x="19778" y="15655"/>
                  <a:pt x="20019" y="15492"/>
                  <a:pt x="20412" y="15091"/>
                </a:cubicBezTo>
                <a:cubicBezTo>
                  <a:pt x="20897" y="14597"/>
                  <a:pt x="21153" y="14166"/>
                  <a:pt x="21416" y="13402"/>
                </a:cubicBezTo>
                <a:cubicBezTo>
                  <a:pt x="21547" y="13022"/>
                  <a:pt x="21555" y="12880"/>
                  <a:pt x="21576" y="10979"/>
                </a:cubicBezTo>
                <a:cubicBezTo>
                  <a:pt x="21600" y="8824"/>
                  <a:pt x="21573" y="8520"/>
                  <a:pt x="21304" y="7800"/>
                </a:cubicBezTo>
                <a:cubicBezTo>
                  <a:pt x="21027" y="7057"/>
                  <a:pt x="20541" y="6433"/>
                  <a:pt x="19911" y="6010"/>
                </a:cubicBezTo>
                <a:cubicBezTo>
                  <a:pt x="19352" y="5635"/>
                  <a:pt x="18864" y="5505"/>
                  <a:pt x="17866" y="5463"/>
                </a:cubicBezTo>
                <a:cubicBezTo>
                  <a:pt x="17586" y="5451"/>
                  <a:pt x="17376" y="5441"/>
                  <a:pt x="17215" y="5441"/>
                </a:cubicBezTo>
                <a:close/>
                <a:moveTo>
                  <a:pt x="13724" y="18098"/>
                </a:moveTo>
                <a:cubicBezTo>
                  <a:pt x="13805" y="18091"/>
                  <a:pt x="13886" y="18090"/>
                  <a:pt x="13969" y="18104"/>
                </a:cubicBezTo>
                <a:cubicBezTo>
                  <a:pt x="14282" y="18154"/>
                  <a:pt x="14627" y="18512"/>
                  <a:pt x="14690" y="18849"/>
                </a:cubicBezTo>
                <a:cubicBezTo>
                  <a:pt x="14743" y="19133"/>
                  <a:pt x="14573" y="19591"/>
                  <a:pt x="14348" y="19755"/>
                </a:cubicBezTo>
                <a:cubicBezTo>
                  <a:pt x="14190" y="19870"/>
                  <a:pt x="13684" y="19942"/>
                  <a:pt x="13436" y="19889"/>
                </a:cubicBezTo>
                <a:cubicBezTo>
                  <a:pt x="13273" y="19854"/>
                  <a:pt x="12873" y="19407"/>
                  <a:pt x="12822" y="19203"/>
                </a:cubicBezTo>
                <a:cubicBezTo>
                  <a:pt x="12690" y="18675"/>
                  <a:pt x="13157" y="18150"/>
                  <a:pt x="13724" y="1809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A9A9A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teps"/>
          <p:cNvSpPr txBox="1"/>
          <p:nvPr/>
        </p:nvSpPr>
        <p:spPr>
          <a:xfrm>
            <a:off x="3634398" y="1334431"/>
            <a:ext cx="2745042" cy="145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Steps</a:t>
            </a:r>
          </a:p>
        </p:txBody>
      </p:sp>
      <p:grpSp>
        <p:nvGrpSpPr>
          <p:cNvPr id="313" name="Group"/>
          <p:cNvGrpSpPr/>
          <p:nvPr/>
        </p:nvGrpSpPr>
        <p:grpSpPr>
          <a:xfrm>
            <a:off x="13487400" y="453261"/>
            <a:ext cx="4027488" cy="2693159"/>
            <a:chOff x="0" y="0"/>
            <a:chExt cx="4027487" cy="2693157"/>
          </a:xfrm>
        </p:grpSpPr>
        <p:grpSp>
          <p:nvGrpSpPr>
            <p:cNvPr id="311" name="Group"/>
            <p:cNvGrpSpPr/>
            <p:nvPr/>
          </p:nvGrpSpPr>
          <p:grpSpPr>
            <a:xfrm>
              <a:off x="0" y="527013"/>
              <a:ext cx="4027488" cy="2166145"/>
              <a:chOff x="0" y="0"/>
              <a:chExt cx="4027487" cy="2166143"/>
            </a:xfrm>
          </p:grpSpPr>
          <p:sp>
            <p:nvSpPr>
              <p:cNvPr id="309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10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12" name="5"/>
            <p:cNvSpPr txBox="1"/>
            <p:nvPr/>
          </p:nvSpPr>
          <p:spPr>
            <a:xfrm>
              <a:off x="1633252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318" name="Group"/>
          <p:cNvGrpSpPr/>
          <p:nvPr/>
        </p:nvGrpSpPr>
        <p:grpSpPr>
          <a:xfrm>
            <a:off x="11430000" y="2695263"/>
            <a:ext cx="4027488" cy="2612544"/>
            <a:chOff x="0" y="0"/>
            <a:chExt cx="4027487" cy="2612542"/>
          </a:xfrm>
        </p:grpSpPr>
        <p:grpSp>
          <p:nvGrpSpPr>
            <p:cNvPr id="316" name="Group"/>
            <p:cNvGrpSpPr/>
            <p:nvPr/>
          </p:nvGrpSpPr>
          <p:grpSpPr>
            <a:xfrm>
              <a:off x="0" y="446399"/>
              <a:ext cx="4027488" cy="2166144"/>
              <a:chOff x="0" y="0"/>
              <a:chExt cx="4027487" cy="2166143"/>
            </a:xfrm>
          </p:grpSpPr>
          <p:sp>
            <p:nvSpPr>
              <p:cNvPr id="314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15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17" name="4"/>
            <p:cNvSpPr txBox="1"/>
            <p:nvPr/>
          </p:nvSpPr>
          <p:spPr>
            <a:xfrm>
              <a:off x="1461765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9398000" y="4803886"/>
            <a:ext cx="4027488" cy="2663583"/>
            <a:chOff x="0" y="0"/>
            <a:chExt cx="4027487" cy="2663581"/>
          </a:xfrm>
        </p:grpSpPr>
        <p:grpSp>
          <p:nvGrpSpPr>
            <p:cNvPr id="321" name="Group"/>
            <p:cNvGrpSpPr/>
            <p:nvPr/>
          </p:nvGrpSpPr>
          <p:grpSpPr>
            <a:xfrm>
              <a:off x="0" y="497437"/>
              <a:ext cx="4027488" cy="2166145"/>
              <a:chOff x="0" y="0"/>
              <a:chExt cx="4027487" cy="2166143"/>
            </a:xfrm>
          </p:grpSpPr>
          <p:sp>
            <p:nvSpPr>
              <p:cNvPr id="319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20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22" name="3"/>
            <p:cNvSpPr txBox="1"/>
            <p:nvPr/>
          </p:nvSpPr>
          <p:spPr>
            <a:xfrm>
              <a:off x="1633251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7264400" y="7141158"/>
            <a:ext cx="4027488" cy="2599280"/>
            <a:chOff x="0" y="0"/>
            <a:chExt cx="4027487" cy="2599278"/>
          </a:xfrm>
        </p:grpSpPr>
        <p:grpSp>
          <p:nvGrpSpPr>
            <p:cNvPr id="326" name="Group"/>
            <p:cNvGrpSpPr/>
            <p:nvPr/>
          </p:nvGrpSpPr>
          <p:grpSpPr>
            <a:xfrm>
              <a:off x="0" y="433134"/>
              <a:ext cx="4027488" cy="2166145"/>
              <a:chOff x="0" y="0"/>
              <a:chExt cx="4027487" cy="2166143"/>
            </a:xfrm>
          </p:grpSpPr>
          <p:sp>
            <p:nvSpPr>
              <p:cNvPr id="324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25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27" name="2"/>
            <p:cNvSpPr txBox="1"/>
            <p:nvPr/>
          </p:nvSpPr>
          <p:spPr>
            <a:xfrm>
              <a:off x="1633251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333" name="Group"/>
          <p:cNvGrpSpPr/>
          <p:nvPr/>
        </p:nvGrpSpPr>
        <p:grpSpPr>
          <a:xfrm>
            <a:off x="5308600" y="9306943"/>
            <a:ext cx="4027488" cy="2706464"/>
            <a:chOff x="0" y="0"/>
            <a:chExt cx="4027487" cy="2706462"/>
          </a:xfrm>
        </p:grpSpPr>
        <p:grpSp>
          <p:nvGrpSpPr>
            <p:cNvPr id="331" name="Group"/>
            <p:cNvGrpSpPr/>
            <p:nvPr/>
          </p:nvGrpSpPr>
          <p:grpSpPr>
            <a:xfrm>
              <a:off x="0" y="540318"/>
              <a:ext cx="4027488" cy="2166145"/>
              <a:chOff x="0" y="0"/>
              <a:chExt cx="4027487" cy="2166143"/>
            </a:xfrm>
          </p:grpSpPr>
          <p:sp>
            <p:nvSpPr>
              <p:cNvPr id="329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30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32" name="1"/>
            <p:cNvSpPr txBox="1"/>
            <p:nvPr/>
          </p:nvSpPr>
          <p:spPr>
            <a:xfrm>
              <a:off x="1633251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34" name="Line"/>
          <p:cNvSpPr/>
          <p:nvPr/>
        </p:nvSpPr>
        <p:spPr>
          <a:xfrm>
            <a:off x="7419075" y="10460683"/>
            <a:ext cx="14411757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5" name="Line"/>
          <p:cNvSpPr/>
          <p:nvPr/>
        </p:nvSpPr>
        <p:spPr>
          <a:xfrm flipV="1">
            <a:off x="9546752" y="8311153"/>
            <a:ext cx="1222150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6" name="Line"/>
          <p:cNvSpPr/>
          <p:nvPr/>
        </p:nvSpPr>
        <p:spPr>
          <a:xfrm flipV="1">
            <a:off x="11655376" y="5975728"/>
            <a:ext cx="10063336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7" name="Line"/>
          <p:cNvSpPr/>
          <p:nvPr/>
        </p:nvSpPr>
        <p:spPr>
          <a:xfrm>
            <a:off x="13592512" y="3854348"/>
            <a:ext cx="8040794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8" name="Line"/>
          <p:cNvSpPr/>
          <p:nvPr/>
        </p:nvSpPr>
        <p:spPr>
          <a:xfrm>
            <a:off x="15738447" y="1732967"/>
            <a:ext cx="592731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9" name="Web Scraping using…"/>
          <p:cNvSpPr txBox="1"/>
          <p:nvPr/>
        </p:nvSpPr>
        <p:spPr>
          <a:xfrm>
            <a:off x="17973875" y="9251534"/>
            <a:ext cx="3923082" cy="131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Web Scraping using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Selenium</a:t>
            </a:r>
          </a:p>
        </p:txBody>
      </p:sp>
      <p:sp>
        <p:nvSpPr>
          <p:cNvPr id="340" name="Data Cleaning and…"/>
          <p:cNvSpPr txBox="1"/>
          <p:nvPr/>
        </p:nvSpPr>
        <p:spPr>
          <a:xfrm>
            <a:off x="18124650" y="6971985"/>
            <a:ext cx="3772307" cy="131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Data Cleaning and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Data Preprocessing</a:t>
            </a:r>
          </a:p>
        </p:txBody>
      </p:sp>
      <p:sp>
        <p:nvSpPr>
          <p:cNvPr id="341" name="Analysing and…"/>
          <p:cNvSpPr txBox="1"/>
          <p:nvPr/>
        </p:nvSpPr>
        <p:spPr>
          <a:xfrm>
            <a:off x="18643622" y="4692436"/>
            <a:ext cx="3253335" cy="131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Analysing and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Finding Insights</a:t>
            </a:r>
          </a:p>
        </p:txBody>
      </p:sp>
      <p:sp>
        <p:nvSpPr>
          <p:cNvPr id="342" name="Building API and…"/>
          <p:cNvSpPr txBox="1"/>
          <p:nvPr/>
        </p:nvSpPr>
        <p:spPr>
          <a:xfrm>
            <a:off x="17416701" y="2571056"/>
            <a:ext cx="4480256" cy="131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Building API and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Preparing HTML Code</a:t>
            </a:r>
          </a:p>
        </p:txBody>
      </p:sp>
      <p:sp>
        <p:nvSpPr>
          <p:cNvPr id="343" name="Hosting"/>
          <p:cNvSpPr txBox="1"/>
          <p:nvPr/>
        </p:nvSpPr>
        <p:spPr>
          <a:xfrm>
            <a:off x="20216170" y="912759"/>
            <a:ext cx="1604570" cy="70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Hosting</a:t>
            </a:r>
          </a:p>
        </p:txBody>
      </p:sp>
      <p:sp>
        <p:nvSpPr>
          <p:cNvPr id="344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pic>
        <p:nvPicPr>
          <p:cNvPr id="345" name="a5fe8fafcb3e4da5a21da24f16bee0da.jpeg" descr="a5fe8fafcb3e4da5a21da24f16bee0da.jpeg"/>
          <p:cNvPicPr>
            <a:picLocks noChangeAspect="1"/>
          </p:cNvPicPr>
          <p:nvPr/>
        </p:nvPicPr>
        <p:blipFill>
          <a:blip r:embed="rId2">
            <a:extLst/>
          </a:blip>
          <a:srcRect l="25724" t="7181" r="25706" b="7089"/>
          <a:stretch>
            <a:fillRect/>
          </a:stretch>
        </p:blipFill>
        <p:spPr>
          <a:xfrm>
            <a:off x="6752404" y="17145078"/>
            <a:ext cx="2961772" cy="294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39" fill="norm" stroke="1" extrusionOk="0">
                <a:moveTo>
                  <a:pt x="10258" y="6"/>
                </a:moveTo>
                <a:cubicBezTo>
                  <a:pt x="8588" y="35"/>
                  <a:pt x="8059" y="106"/>
                  <a:pt x="7483" y="369"/>
                </a:cubicBezTo>
                <a:cubicBezTo>
                  <a:pt x="6548" y="796"/>
                  <a:pt x="6377" y="897"/>
                  <a:pt x="6115" y="1163"/>
                </a:cubicBezTo>
                <a:cubicBezTo>
                  <a:pt x="5958" y="1323"/>
                  <a:pt x="5764" y="1591"/>
                  <a:pt x="5685" y="1761"/>
                </a:cubicBezTo>
                <a:cubicBezTo>
                  <a:pt x="5676" y="1781"/>
                  <a:pt x="5669" y="1796"/>
                  <a:pt x="5661" y="1814"/>
                </a:cubicBezTo>
                <a:cubicBezTo>
                  <a:pt x="5660" y="1828"/>
                  <a:pt x="5667" y="1847"/>
                  <a:pt x="5664" y="1860"/>
                </a:cubicBezTo>
                <a:cubicBezTo>
                  <a:pt x="5631" y="2014"/>
                  <a:pt x="5574" y="2776"/>
                  <a:pt x="5540" y="3558"/>
                </a:cubicBezTo>
                <a:lnTo>
                  <a:pt x="5540" y="3605"/>
                </a:lnTo>
                <a:lnTo>
                  <a:pt x="5540" y="4834"/>
                </a:lnTo>
                <a:lnTo>
                  <a:pt x="8119" y="4834"/>
                </a:lnTo>
                <a:cubicBezTo>
                  <a:pt x="10042" y="4834"/>
                  <a:pt x="10717" y="4851"/>
                  <a:pt x="10773" y="4907"/>
                </a:cubicBezTo>
                <a:cubicBezTo>
                  <a:pt x="10870" y="5005"/>
                  <a:pt x="10865" y="5433"/>
                  <a:pt x="10767" y="5497"/>
                </a:cubicBezTo>
                <a:cubicBezTo>
                  <a:pt x="10724" y="5525"/>
                  <a:pt x="8873" y="5561"/>
                  <a:pt x="6650" y="5578"/>
                </a:cubicBezTo>
                <a:lnTo>
                  <a:pt x="2609" y="5607"/>
                </a:lnTo>
                <a:lnTo>
                  <a:pt x="2123" y="5846"/>
                </a:lnTo>
                <a:cubicBezTo>
                  <a:pt x="1739" y="6035"/>
                  <a:pt x="1515" y="6207"/>
                  <a:pt x="1059" y="6663"/>
                </a:cubicBezTo>
                <a:cubicBezTo>
                  <a:pt x="869" y="6852"/>
                  <a:pt x="723" y="7018"/>
                  <a:pt x="617" y="7151"/>
                </a:cubicBezTo>
                <a:cubicBezTo>
                  <a:pt x="542" y="7282"/>
                  <a:pt x="475" y="7411"/>
                  <a:pt x="417" y="7538"/>
                </a:cubicBezTo>
                <a:cubicBezTo>
                  <a:pt x="395" y="7602"/>
                  <a:pt x="392" y="7647"/>
                  <a:pt x="360" y="7715"/>
                </a:cubicBezTo>
                <a:cubicBezTo>
                  <a:pt x="306" y="7826"/>
                  <a:pt x="270" y="7925"/>
                  <a:pt x="232" y="8026"/>
                </a:cubicBezTo>
                <a:cubicBezTo>
                  <a:pt x="67" y="8602"/>
                  <a:pt x="16" y="9331"/>
                  <a:pt x="1" y="10631"/>
                </a:cubicBezTo>
                <a:cubicBezTo>
                  <a:pt x="0" y="10698"/>
                  <a:pt x="2" y="10738"/>
                  <a:pt x="1" y="10802"/>
                </a:cubicBezTo>
                <a:cubicBezTo>
                  <a:pt x="-9" y="12125"/>
                  <a:pt x="46" y="12955"/>
                  <a:pt x="224" y="13570"/>
                </a:cubicBezTo>
                <a:cubicBezTo>
                  <a:pt x="284" y="13745"/>
                  <a:pt x="353" y="13916"/>
                  <a:pt x="446" y="14107"/>
                </a:cubicBezTo>
                <a:cubicBezTo>
                  <a:pt x="496" y="14210"/>
                  <a:pt x="550" y="14306"/>
                  <a:pt x="605" y="14401"/>
                </a:cubicBezTo>
                <a:cubicBezTo>
                  <a:pt x="662" y="14487"/>
                  <a:pt x="720" y="14572"/>
                  <a:pt x="787" y="14657"/>
                </a:cubicBezTo>
                <a:cubicBezTo>
                  <a:pt x="811" y="14687"/>
                  <a:pt x="818" y="14724"/>
                  <a:pt x="834" y="14759"/>
                </a:cubicBezTo>
                <a:cubicBezTo>
                  <a:pt x="1181" y="15237"/>
                  <a:pt x="1609" y="15591"/>
                  <a:pt x="2103" y="15811"/>
                </a:cubicBezTo>
                <a:cubicBezTo>
                  <a:pt x="2183" y="15836"/>
                  <a:pt x="2263" y="15857"/>
                  <a:pt x="2340" y="15886"/>
                </a:cubicBezTo>
                <a:cubicBezTo>
                  <a:pt x="2463" y="15934"/>
                  <a:pt x="2651" y="15974"/>
                  <a:pt x="2860" y="16009"/>
                </a:cubicBezTo>
                <a:cubicBezTo>
                  <a:pt x="3345" y="16064"/>
                  <a:pt x="4078" y="16091"/>
                  <a:pt x="4783" y="16067"/>
                </a:cubicBezTo>
                <a:cubicBezTo>
                  <a:pt x="4920" y="16062"/>
                  <a:pt x="4921" y="16053"/>
                  <a:pt x="4927" y="15084"/>
                </a:cubicBezTo>
                <a:cubicBezTo>
                  <a:pt x="4928" y="14989"/>
                  <a:pt x="4932" y="14939"/>
                  <a:pt x="4933" y="14857"/>
                </a:cubicBezTo>
                <a:lnTo>
                  <a:pt x="4933" y="14532"/>
                </a:lnTo>
                <a:cubicBezTo>
                  <a:pt x="4934" y="12658"/>
                  <a:pt x="5047" y="12187"/>
                  <a:pt x="5667" y="11459"/>
                </a:cubicBezTo>
                <a:cubicBezTo>
                  <a:pt x="6528" y="10448"/>
                  <a:pt x="6555" y="10443"/>
                  <a:pt x="10585" y="10363"/>
                </a:cubicBezTo>
                <a:cubicBezTo>
                  <a:pt x="14441" y="10286"/>
                  <a:pt x="14709" y="10237"/>
                  <a:pt x="15334" y="9506"/>
                </a:cubicBezTo>
                <a:cubicBezTo>
                  <a:pt x="15920" y="8821"/>
                  <a:pt x="15970" y="8467"/>
                  <a:pt x="15970" y="5186"/>
                </a:cubicBezTo>
                <a:cubicBezTo>
                  <a:pt x="15970" y="4234"/>
                  <a:pt x="15984" y="3427"/>
                  <a:pt x="16008" y="2837"/>
                </a:cubicBezTo>
                <a:cubicBezTo>
                  <a:pt x="16008" y="2832"/>
                  <a:pt x="16008" y="2830"/>
                  <a:pt x="16008" y="2825"/>
                </a:cubicBezTo>
                <a:lnTo>
                  <a:pt x="15996" y="2000"/>
                </a:lnTo>
                <a:lnTo>
                  <a:pt x="15756" y="1639"/>
                </a:lnTo>
                <a:cubicBezTo>
                  <a:pt x="15480" y="1221"/>
                  <a:pt x="15280" y="1032"/>
                  <a:pt x="14800" y="753"/>
                </a:cubicBezTo>
                <a:cubicBezTo>
                  <a:pt x="13743" y="138"/>
                  <a:pt x="12673" y="-37"/>
                  <a:pt x="10258" y="6"/>
                </a:cubicBezTo>
                <a:close/>
                <a:moveTo>
                  <a:pt x="7798" y="1703"/>
                </a:moveTo>
                <a:cubicBezTo>
                  <a:pt x="7887" y="1699"/>
                  <a:pt x="7976" y="1707"/>
                  <a:pt x="8070" y="1732"/>
                </a:cubicBezTo>
                <a:cubicBezTo>
                  <a:pt x="8220" y="1773"/>
                  <a:pt x="8429" y="1896"/>
                  <a:pt x="8544" y="2011"/>
                </a:cubicBezTo>
                <a:cubicBezTo>
                  <a:pt x="8716" y="2185"/>
                  <a:pt x="8746" y="2259"/>
                  <a:pt x="8746" y="2503"/>
                </a:cubicBezTo>
                <a:cubicBezTo>
                  <a:pt x="8746" y="2937"/>
                  <a:pt x="8494" y="3316"/>
                  <a:pt x="8104" y="3465"/>
                </a:cubicBezTo>
                <a:cubicBezTo>
                  <a:pt x="7656" y="3636"/>
                  <a:pt x="7184" y="3467"/>
                  <a:pt x="6994" y="3064"/>
                </a:cubicBezTo>
                <a:cubicBezTo>
                  <a:pt x="6702" y="2444"/>
                  <a:pt x="7175" y="1736"/>
                  <a:pt x="7798" y="1703"/>
                </a:cubicBezTo>
                <a:close/>
                <a:moveTo>
                  <a:pt x="17352" y="5456"/>
                </a:moveTo>
                <a:lnTo>
                  <a:pt x="17072" y="5465"/>
                </a:lnTo>
                <a:cubicBezTo>
                  <a:pt x="16803" y="5485"/>
                  <a:pt x="16723" y="5567"/>
                  <a:pt x="16690" y="5759"/>
                </a:cubicBezTo>
                <a:lnTo>
                  <a:pt x="16630" y="7285"/>
                </a:lnTo>
                <a:cubicBezTo>
                  <a:pt x="16599" y="8066"/>
                  <a:pt x="16544" y="8631"/>
                  <a:pt x="16439" y="9081"/>
                </a:cubicBezTo>
                <a:cubicBezTo>
                  <a:pt x="16439" y="9106"/>
                  <a:pt x="16438" y="9126"/>
                  <a:pt x="16427" y="9148"/>
                </a:cubicBezTo>
                <a:cubicBezTo>
                  <a:pt x="16220" y="9976"/>
                  <a:pt x="15814" y="10369"/>
                  <a:pt x="14973" y="10811"/>
                </a:cubicBezTo>
                <a:lnTo>
                  <a:pt x="14308" y="11160"/>
                </a:lnTo>
                <a:lnTo>
                  <a:pt x="10975" y="11160"/>
                </a:lnTo>
                <a:cubicBezTo>
                  <a:pt x="7666" y="11160"/>
                  <a:pt x="7638" y="11160"/>
                  <a:pt x="6959" y="11500"/>
                </a:cubicBezTo>
                <a:cubicBezTo>
                  <a:pt x="6402" y="11779"/>
                  <a:pt x="6214" y="11969"/>
                  <a:pt x="5936" y="12529"/>
                </a:cubicBezTo>
                <a:cubicBezTo>
                  <a:pt x="5635" y="13137"/>
                  <a:pt x="5598" y="13379"/>
                  <a:pt x="5598" y="14642"/>
                </a:cubicBezTo>
                <a:cubicBezTo>
                  <a:pt x="5598" y="15198"/>
                  <a:pt x="5585" y="15564"/>
                  <a:pt x="5554" y="15808"/>
                </a:cubicBezTo>
                <a:cubicBezTo>
                  <a:pt x="5554" y="15809"/>
                  <a:pt x="5554" y="15810"/>
                  <a:pt x="5554" y="15811"/>
                </a:cubicBezTo>
                <a:cubicBezTo>
                  <a:pt x="5557" y="16094"/>
                  <a:pt x="5560" y="16287"/>
                  <a:pt x="5563" y="16654"/>
                </a:cubicBezTo>
                <a:cubicBezTo>
                  <a:pt x="5563" y="16696"/>
                  <a:pt x="5563" y="16703"/>
                  <a:pt x="5563" y="16744"/>
                </a:cubicBezTo>
                <a:cubicBezTo>
                  <a:pt x="5571" y="16770"/>
                  <a:pt x="5570" y="16793"/>
                  <a:pt x="5563" y="16817"/>
                </a:cubicBezTo>
                <a:cubicBezTo>
                  <a:pt x="5579" y="18749"/>
                  <a:pt x="5607" y="19518"/>
                  <a:pt x="5667" y="19721"/>
                </a:cubicBezTo>
                <a:cubicBezTo>
                  <a:pt x="5782" y="20109"/>
                  <a:pt x="6368" y="20693"/>
                  <a:pt x="6896" y="20945"/>
                </a:cubicBezTo>
                <a:cubicBezTo>
                  <a:pt x="7755" y="21354"/>
                  <a:pt x="8256" y="21466"/>
                  <a:pt x="9425" y="21514"/>
                </a:cubicBezTo>
                <a:cubicBezTo>
                  <a:pt x="10608" y="21563"/>
                  <a:pt x="12216" y="21537"/>
                  <a:pt x="12944" y="21456"/>
                </a:cubicBezTo>
                <a:cubicBezTo>
                  <a:pt x="13551" y="21389"/>
                  <a:pt x="14226" y="21212"/>
                  <a:pt x="14464" y="21055"/>
                </a:cubicBezTo>
                <a:cubicBezTo>
                  <a:pt x="14540" y="21005"/>
                  <a:pt x="14635" y="20962"/>
                  <a:pt x="14672" y="20962"/>
                </a:cubicBezTo>
                <a:cubicBezTo>
                  <a:pt x="14770" y="20962"/>
                  <a:pt x="15216" y="20641"/>
                  <a:pt x="15479" y="20384"/>
                </a:cubicBezTo>
                <a:cubicBezTo>
                  <a:pt x="15602" y="20263"/>
                  <a:pt x="15768" y="20031"/>
                  <a:pt x="15849" y="19866"/>
                </a:cubicBezTo>
                <a:cubicBezTo>
                  <a:pt x="15990" y="19578"/>
                  <a:pt x="15996" y="19515"/>
                  <a:pt x="15996" y="18171"/>
                </a:cubicBezTo>
                <a:lnTo>
                  <a:pt x="15996" y="16776"/>
                </a:lnTo>
                <a:lnTo>
                  <a:pt x="14114" y="16776"/>
                </a:lnTo>
                <a:cubicBezTo>
                  <a:pt x="13080" y="16776"/>
                  <a:pt x="11918" y="16791"/>
                  <a:pt x="11536" y="16811"/>
                </a:cubicBezTo>
                <a:cubicBezTo>
                  <a:pt x="11018" y="16838"/>
                  <a:pt x="10826" y="16828"/>
                  <a:pt x="10778" y="16770"/>
                </a:cubicBezTo>
                <a:cubicBezTo>
                  <a:pt x="10743" y="16728"/>
                  <a:pt x="10722" y="16545"/>
                  <a:pt x="10732" y="16363"/>
                </a:cubicBezTo>
                <a:lnTo>
                  <a:pt x="10752" y="16032"/>
                </a:lnTo>
                <a:lnTo>
                  <a:pt x="14855" y="16000"/>
                </a:lnTo>
                <a:cubicBezTo>
                  <a:pt x="17693" y="15978"/>
                  <a:pt x="19014" y="15947"/>
                  <a:pt x="19142" y="15898"/>
                </a:cubicBezTo>
                <a:cubicBezTo>
                  <a:pt x="19743" y="15669"/>
                  <a:pt x="19975" y="15518"/>
                  <a:pt x="20408" y="15075"/>
                </a:cubicBezTo>
                <a:cubicBezTo>
                  <a:pt x="20891" y="14582"/>
                  <a:pt x="21144" y="14157"/>
                  <a:pt x="21405" y="13395"/>
                </a:cubicBezTo>
                <a:cubicBezTo>
                  <a:pt x="21536" y="13016"/>
                  <a:pt x="21546" y="12870"/>
                  <a:pt x="21567" y="10974"/>
                </a:cubicBezTo>
                <a:cubicBezTo>
                  <a:pt x="21591" y="8823"/>
                  <a:pt x="21563" y="8523"/>
                  <a:pt x="21295" y="7805"/>
                </a:cubicBezTo>
                <a:cubicBezTo>
                  <a:pt x="21019" y="7064"/>
                  <a:pt x="20533" y="6436"/>
                  <a:pt x="19905" y="6014"/>
                </a:cubicBezTo>
                <a:cubicBezTo>
                  <a:pt x="19348" y="5640"/>
                  <a:pt x="18864" y="5512"/>
                  <a:pt x="17870" y="5471"/>
                </a:cubicBezTo>
                <a:cubicBezTo>
                  <a:pt x="17648" y="5461"/>
                  <a:pt x="17497" y="5459"/>
                  <a:pt x="17352" y="5456"/>
                </a:cubicBezTo>
                <a:close/>
                <a:moveTo>
                  <a:pt x="13742" y="18075"/>
                </a:moveTo>
                <a:cubicBezTo>
                  <a:pt x="13822" y="18068"/>
                  <a:pt x="13904" y="18071"/>
                  <a:pt x="13987" y="18084"/>
                </a:cubicBezTo>
                <a:cubicBezTo>
                  <a:pt x="14298" y="18134"/>
                  <a:pt x="14642" y="18490"/>
                  <a:pt x="14704" y="18825"/>
                </a:cubicBezTo>
                <a:cubicBezTo>
                  <a:pt x="14757" y="19109"/>
                  <a:pt x="14584" y="19566"/>
                  <a:pt x="14360" y="19729"/>
                </a:cubicBezTo>
                <a:cubicBezTo>
                  <a:pt x="14203" y="19845"/>
                  <a:pt x="13700" y="19919"/>
                  <a:pt x="13452" y="19866"/>
                </a:cubicBezTo>
                <a:cubicBezTo>
                  <a:pt x="13291" y="19831"/>
                  <a:pt x="12890" y="19384"/>
                  <a:pt x="12840" y="19180"/>
                </a:cubicBezTo>
                <a:cubicBezTo>
                  <a:pt x="12708" y="18654"/>
                  <a:pt x="13176" y="18127"/>
                  <a:pt x="13742" y="18075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317500" dist="355600" dir="0">
              <a:srgbClr val="000000"/>
            </a:outerShdw>
          </a:effectLst>
        </p:spPr>
      </p:pic>
      <p:pic>
        <p:nvPicPr>
          <p:cNvPr id="346" name="png-clipart-selenium-integrated-development-environment-test-automation-software-testing-source-code-automation-testing-logo-web-application-thumbnail.png" descr="png-clipart-selenium-integrated-development-environment-test-automation-software-testing-source-code-automation-testing-logo-web-application-thumbnail.png"/>
          <p:cNvPicPr>
            <a:picLocks noChangeAspect="1"/>
          </p:cNvPicPr>
          <p:nvPr/>
        </p:nvPicPr>
        <p:blipFill>
          <a:blip r:embed="rId3">
            <a:extLst/>
          </a:blip>
          <a:srcRect l="6034" t="6789" r="3177" b="5284"/>
          <a:stretch>
            <a:fillRect/>
          </a:stretch>
        </p:blipFill>
        <p:spPr>
          <a:xfrm>
            <a:off x="15223102" y="17040078"/>
            <a:ext cx="3253187" cy="3150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4" fill="norm" stroke="1" extrusionOk="0">
                <a:moveTo>
                  <a:pt x="20278" y="0"/>
                </a:moveTo>
                <a:lnTo>
                  <a:pt x="19270" y="1091"/>
                </a:lnTo>
                <a:cubicBezTo>
                  <a:pt x="18313" y="2126"/>
                  <a:pt x="18258" y="2174"/>
                  <a:pt x="18137" y="2065"/>
                </a:cubicBezTo>
                <a:cubicBezTo>
                  <a:pt x="17918" y="1867"/>
                  <a:pt x="17345" y="1603"/>
                  <a:pt x="16846" y="1472"/>
                </a:cubicBezTo>
                <a:cubicBezTo>
                  <a:pt x="16402" y="1354"/>
                  <a:pt x="15894" y="1344"/>
                  <a:pt x="9773" y="1346"/>
                </a:cubicBezTo>
                <a:cubicBezTo>
                  <a:pt x="3661" y="1349"/>
                  <a:pt x="3146" y="1358"/>
                  <a:pt x="2734" y="1474"/>
                </a:cubicBezTo>
                <a:cubicBezTo>
                  <a:pt x="1352" y="1866"/>
                  <a:pt x="431" y="2778"/>
                  <a:pt x="105" y="4080"/>
                </a:cubicBezTo>
                <a:cubicBezTo>
                  <a:pt x="14" y="4445"/>
                  <a:pt x="0" y="5421"/>
                  <a:pt x="0" y="11460"/>
                </a:cubicBezTo>
                <a:cubicBezTo>
                  <a:pt x="0" y="18976"/>
                  <a:pt x="-7" y="18796"/>
                  <a:pt x="363" y="19572"/>
                </a:cubicBezTo>
                <a:cubicBezTo>
                  <a:pt x="618" y="20105"/>
                  <a:pt x="1239" y="20726"/>
                  <a:pt x="1831" y="21041"/>
                </a:cubicBezTo>
                <a:cubicBezTo>
                  <a:pt x="2453" y="21372"/>
                  <a:pt x="2768" y="21485"/>
                  <a:pt x="3279" y="21555"/>
                </a:cubicBezTo>
                <a:cubicBezTo>
                  <a:pt x="3486" y="21583"/>
                  <a:pt x="6517" y="21600"/>
                  <a:pt x="10013" y="21593"/>
                </a:cubicBezTo>
                <a:cubicBezTo>
                  <a:pt x="16953" y="21578"/>
                  <a:pt x="16660" y="21596"/>
                  <a:pt x="17597" y="21168"/>
                </a:cubicBezTo>
                <a:cubicBezTo>
                  <a:pt x="18427" y="20789"/>
                  <a:pt x="19105" y="20038"/>
                  <a:pt x="19449" y="19117"/>
                </a:cubicBezTo>
                <a:cubicBezTo>
                  <a:pt x="19575" y="18779"/>
                  <a:pt x="19581" y="18484"/>
                  <a:pt x="19596" y="11610"/>
                </a:cubicBezTo>
                <a:lnTo>
                  <a:pt x="19612" y="4456"/>
                </a:lnTo>
                <a:lnTo>
                  <a:pt x="20603" y="3408"/>
                </a:lnTo>
                <a:lnTo>
                  <a:pt x="21593" y="2361"/>
                </a:lnTo>
                <a:lnTo>
                  <a:pt x="21211" y="1670"/>
                </a:lnTo>
                <a:cubicBezTo>
                  <a:pt x="21000" y="1290"/>
                  <a:pt x="20703" y="759"/>
                  <a:pt x="20552" y="490"/>
                </a:cubicBezTo>
                <a:lnTo>
                  <a:pt x="20278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317500" dist="355600" dir="0">
              <a:srgbClr val="000000"/>
            </a:outerShdw>
          </a:effectLst>
        </p:spPr>
      </p:pic>
      <p:pic>
        <p:nvPicPr>
          <p:cNvPr id="347" name="Cloud sync-bro.png" descr="Cloud sync-br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77517" y="22860000"/>
            <a:ext cx="7962452" cy="814876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Python"/>
          <p:cNvSpPr txBox="1"/>
          <p:nvPr/>
        </p:nvSpPr>
        <p:spPr>
          <a:xfrm>
            <a:off x="19796555" y="-24018192"/>
            <a:ext cx="2443799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349" name="Excel"/>
          <p:cNvSpPr txBox="1"/>
          <p:nvPr/>
        </p:nvSpPr>
        <p:spPr>
          <a:xfrm>
            <a:off x="19556324" y="-19157511"/>
            <a:ext cx="1924114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Excel</a:t>
            </a:r>
          </a:p>
        </p:txBody>
      </p:sp>
      <p:sp>
        <p:nvSpPr>
          <p:cNvPr id="350" name="HTML"/>
          <p:cNvSpPr txBox="1"/>
          <p:nvPr/>
        </p:nvSpPr>
        <p:spPr>
          <a:xfrm>
            <a:off x="20239944" y="-13652405"/>
            <a:ext cx="2106423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351" name="Natural Language…"/>
          <p:cNvSpPr txBox="1"/>
          <p:nvPr/>
        </p:nvSpPr>
        <p:spPr>
          <a:xfrm>
            <a:off x="19470859" y="-6897161"/>
            <a:ext cx="6038978" cy="180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Natural Language</a:t>
            </a:r>
          </a:p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Toolkit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2379635" y="-37823946"/>
            <a:ext cx="14401187" cy="9936646"/>
            <a:chOff x="0" y="0"/>
            <a:chExt cx="14401186" cy="9936644"/>
          </a:xfrm>
        </p:grpSpPr>
        <p:sp>
          <p:nvSpPr>
            <p:cNvPr id="352" name="Line"/>
            <p:cNvSpPr/>
            <p:nvPr/>
          </p:nvSpPr>
          <p:spPr>
            <a:xfrm flipV="1">
              <a:off x="7107048" y="1392182"/>
              <a:ext cx="5252703" cy="3222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3" name="Line"/>
            <p:cNvSpPr/>
            <p:nvPr/>
          </p:nvSpPr>
          <p:spPr>
            <a:xfrm flipV="1">
              <a:off x="7103046" y="3784537"/>
              <a:ext cx="5123884" cy="1384319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4" name="Line"/>
            <p:cNvSpPr/>
            <p:nvPr/>
          </p:nvSpPr>
          <p:spPr>
            <a:xfrm>
              <a:off x="7103046" y="5717035"/>
              <a:ext cx="5123883" cy="55244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5" name="Line"/>
            <p:cNvSpPr/>
            <p:nvPr/>
          </p:nvSpPr>
          <p:spPr>
            <a:xfrm>
              <a:off x="7103046" y="6265216"/>
              <a:ext cx="5260706" cy="228414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6" name="Line"/>
            <p:cNvSpPr/>
            <p:nvPr/>
          </p:nvSpPr>
          <p:spPr>
            <a:xfrm>
              <a:off x="4398320" y="4608632"/>
              <a:ext cx="273434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7" name="Line"/>
            <p:cNvSpPr/>
            <p:nvPr/>
          </p:nvSpPr>
          <p:spPr>
            <a:xfrm>
              <a:off x="4596410" y="5162174"/>
              <a:ext cx="253625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8" name="Line"/>
            <p:cNvSpPr/>
            <p:nvPr/>
          </p:nvSpPr>
          <p:spPr>
            <a:xfrm>
              <a:off x="4398320" y="5715717"/>
              <a:ext cx="273434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9" name="Line"/>
            <p:cNvSpPr/>
            <p:nvPr/>
          </p:nvSpPr>
          <p:spPr>
            <a:xfrm>
              <a:off x="4398320" y="6269259"/>
              <a:ext cx="273434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362" name="Group"/>
            <p:cNvGrpSpPr/>
            <p:nvPr/>
          </p:nvGrpSpPr>
          <p:grpSpPr>
            <a:xfrm>
              <a:off x="0" y="3110527"/>
              <a:ext cx="4656836" cy="4656837"/>
              <a:chOff x="0" y="0"/>
              <a:chExt cx="4656835" cy="4656835"/>
            </a:xfrm>
          </p:grpSpPr>
          <p:sp>
            <p:nvSpPr>
              <p:cNvPr id="360" name="Circle"/>
              <p:cNvSpPr/>
              <p:nvPr/>
            </p:nvSpPr>
            <p:spPr>
              <a:xfrm>
                <a:off x="0" y="0"/>
                <a:ext cx="4656836" cy="4656836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61" name="Circle"/>
              <p:cNvSpPr/>
              <p:nvPr/>
            </p:nvSpPr>
            <p:spPr>
              <a:xfrm>
                <a:off x="237824" y="237824"/>
                <a:ext cx="4181188" cy="4181188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63" name="Tools Used"/>
            <p:cNvSpPr txBox="1"/>
            <p:nvPr/>
          </p:nvSpPr>
          <p:spPr>
            <a:xfrm>
              <a:off x="478567" y="4952726"/>
              <a:ext cx="3699701" cy="972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b="1" sz="55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Tools Used</a:t>
              </a:r>
            </a:p>
          </p:txBody>
        </p:sp>
        <p:grpSp>
          <p:nvGrpSpPr>
            <p:cNvPr id="366" name="Group"/>
            <p:cNvGrpSpPr/>
            <p:nvPr/>
          </p:nvGrpSpPr>
          <p:grpSpPr>
            <a:xfrm>
              <a:off x="12188167" y="0"/>
              <a:ext cx="2213020" cy="2213019"/>
              <a:chOff x="0" y="0"/>
              <a:chExt cx="2213018" cy="2213018"/>
            </a:xfrm>
          </p:grpSpPr>
          <p:sp>
            <p:nvSpPr>
              <p:cNvPr id="364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65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369" name="Group"/>
            <p:cNvGrpSpPr/>
            <p:nvPr/>
          </p:nvGrpSpPr>
          <p:grpSpPr>
            <a:xfrm>
              <a:off x="12188167" y="5166061"/>
              <a:ext cx="2213020" cy="2213020"/>
              <a:chOff x="0" y="0"/>
              <a:chExt cx="2213018" cy="2213018"/>
            </a:xfrm>
          </p:grpSpPr>
          <p:sp>
            <p:nvSpPr>
              <p:cNvPr id="367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68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372" name="Group"/>
            <p:cNvGrpSpPr/>
            <p:nvPr/>
          </p:nvGrpSpPr>
          <p:grpSpPr>
            <a:xfrm>
              <a:off x="12188167" y="7723625"/>
              <a:ext cx="2213020" cy="2213020"/>
              <a:chOff x="0" y="0"/>
              <a:chExt cx="2213018" cy="2213018"/>
            </a:xfrm>
          </p:grpSpPr>
          <p:sp>
            <p:nvSpPr>
              <p:cNvPr id="370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71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375" name="Group"/>
            <p:cNvGrpSpPr/>
            <p:nvPr/>
          </p:nvGrpSpPr>
          <p:grpSpPr>
            <a:xfrm>
              <a:off x="12188167" y="2608498"/>
              <a:ext cx="2213020" cy="2213020"/>
              <a:chOff x="0" y="0"/>
              <a:chExt cx="2213018" cy="2213018"/>
            </a:xfrm>
          </p:grpSpPr>
          <p:sp>
            <p:nvSpPr>
              <p:cNvPr id="373" name="Circle"/>
              <p:cNvSpPr/>
              <p:nvPr/>
            </p:nvSpPr>
            <p:spPr>
              <a:xfrm>
                <a:off x="0" y="0"/>
                <a:ext cx="2213019" cy="2213019"/>
              </a:xfrm>
              <a:prstGeom prst="ellipse">
                <a:avLst/>
              </a:prstGeom>
              <a:gradFill flip="none" rotWithShape="1">
                <a:gsLst>
                  <a:gs pos="0">
                    <a:srgbClr val="5E5E5E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330200" dir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74" name="Circle"/>
              <p:cNvSpPr/>
              <p:nvPr/>
            </p:nvSpPr>
            <p:spPr>
              <a:xfrm>
                <a:off x="113020" y="113018"/>
                <a:ext cx="1986982" cy="1986983"/>
              </a:xfrm>
              <a:prstGeom prst="ellipse">
                <a:avLst/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5E5E5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pic>
        <p:nvPicPr>
          <p:cNvPr id="377" name="a5fe8fafcb3e4da5a21da24f16bee0da.jpeg" descr="a5fe8fafcb3e4da5a21da24f16bee0da.jpeg"/>
          <p:cNvPicPr>
            <a:picLocks noChangeAspect="1"/>
          </p:cNvPicPr>
          <p:nvPr/>
        </p:nvPicPr>
        <p:blipFill>
          <a:blip r:embed="rId2">
            <a:extLst/>
          </a:blip>
          <a:srcRect l="25724" t="7183" r="25715" b="7079"/>
          <a:stretch>
            <a:fillRect/>
          </a:stretch>
        </p:blipFill>
        <p:spPr>
          <a:xfrm>
            <a:off x="14976391" y="-37490553"/>
            <a:ext cx="1368144" cy="1358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57" fill="norm" stroke="1" extrusionOk="0">
                <a:moveTo>
                  <a:pt x="10258" y="6"/>
                </a:moveTo>
                <a:cubicBezTo>
                  <a:pt x="8588" y="35"/>
                  <a:pt x="8062" y="107"/>
                  <a:pt x="7486" y="371"/>
                </a:cubicBezTo>
                <a:cubicBezTo>
                  <a:pt x="6551" y="798"/>
                  <a:pt x="6377" y="899"/>
                  <a:pt x="6115" y="1164"/>
                </a:cubicBezTo>
                <a:cubicBezTo>
                  <a:pt x="5958" y="1325"/>
                  <a:pt x="5763" y="1592"/>
                  <a:pt x="5684" y="1762"/>
                </a:cubicBezTo>
                <a:cubicBezTo>
                  <a:pt x="5675" y="1782"/>
                  <a:pt x="5673" y="1795"/>
                  <a:pt x="5665" y="1813"/>
                </a:cubicBezTo>
                <a:cubicBezTo>
                  <a:pt x="5663" y="1827"/>
                  <a:pt x="5668" y="1850"/>
                  <a:pt x="5665" y="1863"/>
                </a:cubicBezTo>
                <a:cubicBezTo>
                  <a:pt x="5632" y="2017"/>
                  <a:pt x="5574" y="2781"/>
                  <a:pt x="5540" y="3563"/>
                </a:cubicBezTo>
                <a:lnTo>
                  <a:pt x="5540" y="3607"/>
                </a:lnTo>
                <a:lnTo>
                  <a:pt x="5540" y="4835"/>
                </a:lnTo>
                <a:lnTo>
                  <a:pt x="8118" y="4835"/>
                </a:lnTo>
                <a:cubicBezTo>
                  <a:pt x="10042" y="4835"/>
                  <a:pt x="10716" y="4855"/>
                  <a:pt x="10772" y="4911"/>
                </a:cubicBezTo>
                <a:cubicBezTo>
                  <a:pt x="10869" y="5009"/>
                  <a:pt x="10870" y="5439"/>
                  <a:pt x="10772" y="5503"/>
                </a:cubicBezTo>
                <a:cubicBezTo>
                  <a:pt x="10729" y="5530"/>
                  <a:pt x="8877" y="5561"/>
                  <a:pt x="6654" y="5578"/>
                </a:cubicBezTo>
                <a:lnTo>
                  <a:pt x="2611" y="5610"/>
                </a:lnTo>
                <a:lnTo>
                  <a:pt x="2123" y="5849"/>
                </a:lnTo>
                <a:cubicBezTo>
                  <a:pt x="1738" y="6038"/>
                  <a:pt x="1515" y="6211"/>
                  <a:pt x="1059" y="6667"/>
                </a:cubicBezTo>
                <a:cubicBezTo>
                  <a:pt x="869" y="6857"/>
                  <a:pt x="720" y="7026"/>
                  <a:pt x="614" y="7159"/>
                </a:cubicBezTo>
                <a:cubicBezTo>
                  <a:pt x="539" y="7289"/>
                  <a:pt x="478" y="7416"/>
                  <a:pt x="420" y="7543"/>
                </a:cubicBezTo>
                <a:cubicBezTo>
                  <a:pt x="398" y="7607"/>
                  <a:pt x="390" y="7651"/>
                  <a:pt x="358" y="7719"/>
                </a:cubicBezTo>
                <a:cubicBezTo>
                  <a:pt x="304" y="7830"/>
                  <a:pt x="270" y="7932"/>
                  <a:pt x="233" y="8034"/>
                </a:cubicBezTo>
                <a:cubicBezTo>
                  <a:pt x="67" y="8610"/>
                  <a:pt x="16" y="9340"/>
                  <a:pt x="1" y="10641"/>
                </a:cubicBezTo>
                <a:cubicBezTo>
                  <a:pt x="0" y="10708"/>
                  <a:pt x="2" y="10746"/>
                  <a:pt x="1" y="10811"/>
                </a:cubicBezTo>
                <a:cubicBezTo>
                  <a:pt x="-9" y="12135"/>
                  <a:pt x="49" y="12966"/>
                  <a:pt x="226" y="13581"/>
                </a:cubicBezTo>
                <a:cubicBezTo>
                  <a:pt x="287" y="13757"/>
                  <a:pt x="352" y="13924"/>
                  <a:pt x="445" y="14116"/>
                </a:cubicBezTo>
                <a:cubicBezTo>
                  <a:pt x="495" y="14219"/>
                  <a:pt x="553" y="14317"/>
                  <a:pt x="608" y="14412"/>
                </a:cubicBezTo>
                <a:cubicBezTo>
                  <a:pt x="665" y="14498"/>
                  <a:pt x="722" y="14586"/>
                  <a:pt x="790" y="14670"/>
                </a:cubicBezTo>
                <a:cubicBezTo>
                  <a:pt x="814" y="14700"/>
                  <a:pt x="817" y="14737"/>
                  <a:pt x="833" y="14771"/>
                </a:cubicBezTo>
                <a:cubicBezTo>
                  <a:pt x="1181" y="15250"/>
                  <a:pt x="1610" y="15602"/>
                  <a:pt x="2104" y="15823"/>
                </a:cubicBezTo>
                <a:cubicBezTo>
                  <a:pt x="2184" y="15848"/>
                  <a:pt x="2264" y="15868"/>
                  <a:pt x="2342" y="15898"/>
                </a:cubicBezTo>
                <a:cubicBezTo>
                  <a:pt x="2465" y="15946"/>
                  <a:pt x="2652" y="15983"/>
                  <a:pt x="2861" y="16018"/>
                </a:cubicBezTo>
                <a:cubicBezTo>
                  <a:pt x="3346" y="16074"/>
                  <a:pt x="4078" y="16098"/>
                  <a:pt x="4782" y="16074"/>
                </a:cubicBezTo>
                <a:cubicBezTo>
                  <a:pt x="4920" y="16070"/>
                  <a:pt x="4920" y="16061"/>
                  <a:pt x="4926" y="15092"/>
                </a:cubicBezTo>
                <a:cubicBezTo>
                  <a:pt x="4927" y="14997"/>
                  <a:pt x="4932" y="14947"/>
                  <a:pt x="4933" y="14866"/>
                </a:cubicBezTo>
                <a:lnTo>
                  <a:pt x="4933" y="14544"/>
                </a:lnTo>
                <a:cubicBezTo>
                  <a:pt x="4933" y="12669"/>
                  <a:pt x="5045" y="12194"/>
                  <a:pt x="5665" y="11465"/>
                </a:cubicBezTo>
                <a:cubicBezTo>
                  <a:pt x="6526" y="10454"/>
                  <a:pt x="6554" y="10450"/>
                  <a:pt x="10584" y="10370"/>
                </a:cubicBezTo>
                <a:cubicBezTo>
                  <a:pt x="14441" y="10293"/>
                  <a:pt x="14708" y="10246"/>
                  <a:pt x="15334" y="9513"/>
                </a:cubicBezTo>
                <a:cubicBezTo>
                  <a:pt x="15919" y="8828"/>
                  <a:pt x="15972" y="8471"/>
                  <a:pt x="15972" y="5188"/>
                </a:cubicBezTo>
                <a:cubicBezTo>
                  <a:pt x="15972" y="4235"/>
                  <a:pt x="15986" y="3430"/>
                  <a:pt x="16010" y="2839"/>
                </a:cubicBezTo>
                <a:cubicBezTo>
                  <a:pt x="16010" y="2834"/>
                  <a:pt x="16010" y="2831"/>
                  <a:pt x="16010" y="2827"/>
                </a:cubicBezTo>
                <a:lnTo>
                  <a:pt x="15997" y="2002"/>
                </a:lnTo>
                <a:lnTo>
                  <a:pt x="15759" y="1637"/>
                </a:lnTo>
                <a:cubicBezTo>
                  <a:pt x="15483" y="1218"/>
                  <a:pt x="15282" y="1034"/>
                  <a:pt x="14802" y="755"/>
                </a:cubicBezTo>
                <a:cubicBezTo>
                  <a:pt x="13745" y="140"/>
                  <a:pt x="12674" y="-37"/>
                  <a:pt x="10258" y="6"/>
                </a:cubicBezTo>
                <a:close/>
                <a:moveTo>
                  <a:pt x="7799" y="1706"/>
                </a:moveTo>
                <a:cubicBezTo>
                  <a:pt x="7888" y="1701"/>
                  <a:pt x="7981" y="1706"/>
                  <a:pt x="8074" y="1731"/>
                </a:cubicBezTo>
                <a:cubicBezTo>
                  <a:pt x="8225" y="1772"/>
                  <a:pt x="8429" y="1899"/>
                  <a:pt x="8544" y="2014"/>
                </a:cubicBezTo>
                <a:cubicBezTo>
                  <a:pt x="8716" y="2188"/>
                  <a:pt x="8750" y="2261"/>
                  <a:pt x="8750" y="2505"/>
                </a:cubicBezTo>
                <a:cubicBezTo>
                  <a:pt x="8750" y="2940"/>
                  <a:pt x="8495" y="3320"/>
                  <a:pt x="8106" y="3469"/>
                </a:cubicBezTo>
                <a:cubicBezTo>
                  <a:pt x="7657" y="3640"/>
                  <a:pt x="7182" y="3469"/>
                  <a:pt x="6992" y="3066"/>
                </a:cubicBezTo>
                <a:cubicBezTo>
                  <a:pt x="6699" y="2445"/>
                  <a:pt x="7176" y="1738"/>
                  <a:pt x="7799" y="1706"/>
                </a:cubicBezTo>
                <a:close/>
                <a:moveTo>
                  <a:pt x="17355" y="5458"/>
                </a:moveTo>
                <a:lnTo>
                  <a:pt x="17074" y="5471"/>
                </a:lnTo>
                <a:cubicBezTo>
                  <a:pt x="16805" y="5491"/>
                  <a:pt x="16724" y="5569"/>
                  <a:pt x="16692" y="5761"/>
                </a:cubicBezTo>
                <a:lnTo>
                  <a:pt x="16636" y="7291"/>
                </a:lnTo>
                <a:cubicBezTo>
                  <a:pt x="16605" y="8072"/>
                  <a:pt x="16546" y="8641"/>
                  <a:pt x="16442" y="9092"/>
                </a:cubicBezTo>
                <a:cubicBezTo>
                  <a:pt x="16442" y="9116"/>
                  <a:pt x="16440" y="9133"/>
                  <a:pt x="16429" y="9155"/>
                </a:cubicBezTo>
                <a:cubicBezTo>
                  <a:pt x="16222" y="9983"/>
                  <a:pt x="15818" y="10375"/>
                  <a:pt x="14977" y="10817"/>
                </a:cubicBezTo>
                <a:lnTo>
                  <a:pt x="14314" y="11169"/>
                </a:lnTo>
                <a:lnTo>
                  <a:pt x="10978" y="11169"/>
                </a:lnTo>
                <a:cubicBezTo>
                  <a:pt x="7668" y="11169"/>
                  <a:pt x="7639" y="11170"/>
                  <a:pt x="6960" y="11509"/>
                </a:cubicBezTo>
                <a:cubicBezTo>
                  <a:pt x="6403" y="11789"/>
                  <a:pt x="6218" y="11975"/>
                  <a:pt x="5940" y="12536"/>
                </a:cubicBezTo>
                <a:cubicBezTo>
                  <a:pt x="5639" y="13144"/>
                  <a:pt x="5596" y="13387"/>
                  <a:pt x="5596" y="14651"/>
                </a:cubicBezTo>
                <a:cubicBezTo>
                  <a:pt x="5596" y="15207"/>
                  <a:pt x="5589" y="15572"/>
                  <a:pt x="5558" y="15816"/>
                </a:cubicBezTo>
                <a:cubicBezTo>
                  <a:pt x="5561" y="16102"/>
                  <a:pt x="5562" y="16299"/>
                  <a:pt x="5565" y="16666"/>
                </a:cubicBezTo>
                <a:cubicBezTo>
                  <a:pt x="5565" y="16708"/>
                  <a:pt x="5564" y="16714"/>
                  <a:pt x="5565" y="16754"/>
                </a:cubicBezTo>
                <a:cubicBezTo>
                  <a:pt x="5573" y="16780"/>
                  <a:pt x="5571" y="16806"/>
                  <a:pt x="5565" y="16830"/>
                </a:cubicBezTo>
                <a:cubicBezTo>
                  <a:pt x="5581" y="18764"/>
                  <a:pt x="5605" y="19530"/>
                  <a:pt x="5665" y="19733"/>
                </a:cubicBezTo>
                <a:cubicBezTo>
                  <a:pt x="5780" y="20121"/>
                  <a:pt x="6369" y="20709"/>
                  <a:pt x="6898" y="20961"/>
                </a:cubicBezTo>
                <a:cubicBezTo>
                  <a:pt x="7757" y="21370"/>
                  <a:pt x="8257" y="21479"/>
                  <a:pt x="9426" y="21527"/>
                </a:cubicBezTo>
                <a:cubicBezTo>
                  <a:pt x="10018" y="21552"/>
                  <a:pt x="10719" y="21563"/>
                  <a:pt x="11360" y="21552"/>
                </a:cubicBezTo>
                <a:cubicBezTo>
                  <a:pt x="12000" y="21542"/>
                  <a:pt x="12579" y="21511"/>
                  <a:pt x="12943" y="21471"/>
                </a:cubicBezTo>
                <a:cubicBezTo>
                  <a:pt x="13551" y="21403"/>
                  <a:pt x="14232" y="21225"/>
                  <a:pt x="14470" y="21068"/>
                </a:cubicBezTo>
                <a:cubicBezTo>
                  <a:pt x="14546" y="21018"/>
                  <a:pt x="14639" y="20979"/>
                  <a:pt x="14677" y="20979"/>
                </a:cubicBezTo>
                <a:cubicBezTo>
                  <a:pt x="14774" y="20979"/>
                  <a:pt x="15222" y="20658"/>
                  <a:pt x="15484" y="20400"/>
                </a:cubicBezTo>
                <a:cubicBezTo>
                  <a:pt x="15607" y="20279"/>
                  <a:pt x="15773" y="20042"/>
                  <a:pt x="15853" y="19878"/>
                </a:cubicBezTo>
                <a:cubicBezTo>
                  <a:pt x="15994" y="19589"/>
                  <a:pt x="15997" y="19529"/>
                  <a:pt x="15997" y="18184"/>
                </a:cubicBezTo>
                <a:lnTo>
                  <a:pt x="15997" y="16786"/>
                </a:lnTo>
                <a:lnTo>
                  <a:pt x="14120" y="16786"/>
                </a:lnTo>
                <a:cubicBezTo>
                  <a:pt x="13085" y="16786"/>
                  <a:pt x="11924" y="16804"/>
                  <a:pt x="11541" y="16824"/>
                </a:cubicBezTo>
                <a:cubicBezTo>
                  <a:pt x="11024" y="16851"/>
                  <a:pt x="10832" y="16837"/>
                  <a:pt x="10784" y="16780"/>
                </a:cubicBezTo>
                <a:cubicBezTo>
                  <a:pt x="10749" y="16737"/>
                  <a:pt x="10724" y="16559"/>
                  <a:pt x="10734" y="16377"/>
                </a:cubicBezTo>
                <a:lnTo>
                  <a:pt x="10753" y="16043"/>
                </a:lnTo>
                <a:lnTo>
                  <a:pt x="14858" y="16011"/>
                </a:lnTo>
                <a:cubicBezTo>
                  <a:pt x="17698" y="15989"/>
                  <a:pt x="19017" y="15959"/>
                  <a:pt x="19145" y="15911"/>
                </a:cubicBezTo>
                <a:cubicBezTo>
                  <a:pt x="19747" y="15682"/>
                  <a:pt x="19976" y="15528"/>
                  <a:pt x="20409" y="15086"/>
                </a:cubicBezTo>
                <a:cubicBezTo>
                  <a:pt x="20892" y="14592"/>
                  <a:pt x="21149" y="14167"/>
                  <a:pt x="21411" y="13405"/>
                </a:cubicBezTo>
                <a:cubicBezTo>
                  <a:pt x="21541" y="13025"/>
                  <a:pt x="21546" y="12878"/>
                  <a:pt x="21567" y="10981"/>
                </a:cubicBezTo>
                <a:cubicBezTo>
                  <a:pt x="21591" y="8829"/>
                  <a:pt x="21566" y="8532"/>
                  <a:pt x="21298" y="7813"/>
                </a:cubicBezTo>
                <a:cubicBezTo>
                  <a:pt x="21022" y="7071"/>
                  <a:pt x="20537" y="6441"/>
                  <a:pt x="19909" y="6019"/>
                </a:cubicBezTo>
                <a:cubicBezTo>
                  <a:pt x="19351" y="5645"/>
                  <a:pt x="18869" y="5519"/>
                  <a:pt x="17875" y="5477"/>
                </a:cubicBezTo>
                <a:cubicBezTo>
                  <a:pt x="17653" y="5468"/>
                  <a:pt x="17500" y="5461"/>
                  <a:pt x="17355" y="5458"/>
                </a:cubicBezTo>
                <a:close/>
                <a:moveTo>
                  <a:pt x="13744" y="18089"/>
                </a:moveTo>
                <a:cubicBezTo>
                  <a:pt x="13825" y="18082"/>
                  <a:pt x="13905" y="18082"/>
                  <a:pt x="13988" y="18096"/>
                </a:cubicBezTo>
                <a:cubicBezTo>
                  <a:pt x="14299" y="18146"/>
                  <a:pt x="14645" y="18502"/>
                  <a:pt x="14708" y="18839"/>
                </a:cubicBezTo>
                <a:cubicBezTo>
                  <a:pt x="14761" y="19123"/>
                  <a:pt x="14587" y="19582"/>
                  <a:pt x="14364" y="19745"/>
                </a:cubicBezTo>
                <a:cubicBezTo>
                  <a:pt x="14206" y="19860"/>
                  <a:pt x="13704" y="19937"/>
                  <a:pt x="13456" y="19884"/>
                </a:cubicBezTo>
                <a:cubicBezTo>
                  <a:pt x="13295" y="19849"/>
                  <a:pt x="12894" y="19401"/>
                  <a:pt x="12843" y="19198"/>
                </a:cubicBezTo>
                <a:cubicBezTo>
                  <a:pt x="12712" y="18671"/>
                  <a:pt x="13179" y="18141"/>
                  <a:pt x="13744" y="18089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317500" dist="355600" dir="0">
              <a:srgbClr val="000000"/>
            </a:outerShdw>
          </a:effectLst>
        </p:spPr>
      </p:pic>
      <p:pic>
        <p:nvPicPr>
          <p:cNvPr id="378" name="png-transparent-microsoft-excel-microsoft-project-logo-microsoft-word-excel-microsoft-excel-logo-angle-text-microsoft-office-thumbnail.png" descr="png-transparent-microsoft-excel-microsoft-project-logo-microsoft-word-excel-microsoft-excel-logo-angle-text-microsoft-office-thumbnail.png"/>
          <p:cNvPicPr>
            <a:picLocks noChangeAspect="1"/>
          </p:cNvPicPr>
          <p:nvPr/>
        </p:nvPicPr>
        <p:blipFill>
          <a:blip r:embed="rId5">
            <a:extLst/>
          </a:blip>
          <a:srcRect l="9166" t="17665" r="55610" b="17079"/>
          <a:stretch>
            <a:fillRect/>
          </a:stretch>
        </p:blipFill>
        <p:spPr>
          <a:xfrm>
            <a:off x="15004314" y="-34754095"/>
            <a:ext cx="1312298" cy="1310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83" fill="norm" stroke="1" extrusionOk="0">
                <a:moveTo>
                  <a:pt x="12497" y="1"/>
                </a:moveTo>
                <a:cubicBezTo>
                  <a:pt x="12438" y="-4"/>
                  <a:pt x="12360" y="18"/>
                  <a:pt x="12256" y="40"/>
                </a:cubicBezTo>
                <a:cubicBezTo>
                  <a:pt x="12022" y="91"/>
                  <a:pt x="9378" y="546"/>
                  <a:pt x="6382" y="1060"/>
                </a:cubicBezTo>
                <a:cubicBezTo>
                  <a:pt x="3387" y="1575"/>
                  <a:pt x="727" y="2045"/>
                  <a:pt x="470" y="2100"/>
                </a:cubicBezTo>
                <a:lnTo>
                  <a:pt x="0" y="2198"/>
                </a:lnTo>
                <a:lnTo>
                  <a:pt x="0" y="10776"/>
                </a:lnTo>
                <a:lnTo>
                  <a:pt x="0" y="19354"/>
                </a:lnTo>
                <a:lnTo>
                  <a:pt x="385" y="19445"/>
                </a:lnTo>
                <a:cubicBezTo>
                  <a:pt x="675" y="19514"/>
                  <a:pt x="8228" y="20817"/>
                  <a:pt x="12256" y="21492"/>
                </a:cubicBezTo>
                <a:cubicBezTo>
                  <a:pt x="12490" y="21531"/>
                  <a:pt x="12680" y="21570"/>
                  <a:pt x="12680" y="21583"/>
                </a:cubicBezTo>
                <a:cubicBezTo>
                  <a:pt x="12680" y="21596"/>
                  <a:pt x="12658" y="21123"/>
                  <a:pt x="12628" y="20530"/>
                </a:cubicBezTo>
                <a:cubicBezTo>
                  <a:pt x="12588" y="19758"/>
                  <a:pt x="12632" y="19399"/>
                  <a:pt x="12804" y="19256"/>
                </a:cubicBezTo>
                <a:cubicBezTo>
                  <a:pt x="12969" y="19118"/>
                  <a:pt x="14364" y="19045"/>
                  <a:pt x="17287" y="19014"/>
                </a:cubicBezTo>
                <a:lnTo>
                  <a:pt x="21529" y="18961"/>
                </a:lnTo>
                <a:lnTo>
                  <a:pt x="21568" y="10802"/>
                </a:lnTo>
                <a:cubicBezTo>
                  <a:pt x="21600" y="4975"/>
                  <a:pt x="21561" y="2571"/>
                  <a:pt x="21425" y="2407"/>
                </a:cubicBezTo>
                <a:cubicBezTo>
                  <a:pt x="21276" y="2228"/>
                  <a:pt x="20298" y="2168"/>
                  <a:pt x="16961" y="2133"/>
                </a:cubicBezTo>
                <a:lnTo>
                  <a:pt x="12680" y="2087"/>
                </a:lnTo>
                <a:lnTo>
                  <a:pt x="12680" y="1015"/>
                </a:lnTo>
                <a:cubicBezTo>
                  <a:pt x="12680" y="225"/>
                  <a:pt x="12676" y="17"/>
                  <a:pt x="12497" y="1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317500" dist="355600" dir="0">
              <a:srgbClr val="000000"/>
            </a:outerShdw>
          </a:effectLst>
        </p:spPr>
      </p:pic>
      <p:pic>
        <p:nvPicPr>
          <p:cNvPr id="379" name="a95d6d7a0c60c18b0504c921939f6524.png" descr="a95d6d7a0c60c18b0504c921939f6524.png"/>
          <p:cNvPicPr>
            <a:picLocks noChangeAspect="1"/>
          </p:cNvPicPr>
          <p:nvPr/>
        </p:nvPicPr>
        <p:blipFill>
          <a:blip r:embed="rId6">
            <a:extLst/>
          </a:blip>
          <a:srcRect l="17030" t="20813" r="18002" b="20717"/>
          <a:stretch>
            <a:fillRect/>
          </a:stretch>
        </p:blipFill>
        <p:spPr>
          <a:xfrm>
            <a:off x="15099596" y="-32259541"/>
            <a:ext cx="1121735" cy="1310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88" fill="norm" stroke="1" extrusionOk="0">
                <a:moveTo>
                  <a:pt x="10896" y="0"/>
                </a:moveTo>
                <a:lnTo>
                  <a:pt x="5472" y="118"/>
                </a:lnTo>
                <a:cubicBezTo>
                  <a:pt x="2489" y="184"/>
                  <a:pt x="25" y="255"/>
                  <a:pt x="2" y="275"/>
                </a:cubicBezTo>
                <a:cubicBezTo>
                  <a:pt x="-21" y="295"/>
                  <a:pt x="137" y="2104"/>
                  <a:pt x="353" y="4295"/>
                </a:cubicBezTo>
                <a:cubicBezTo>
                  <a:pt x="1555" y="16484"/>
                  <a:pt x="1843" y="19310"/>
                  <a:pt x="1876" y="19339"/>
                </a:cubicBezTo>
                <a:cubicBezTo>
                  <a:pt x="1896" y="19356"/>
                  <a:pt x="3918" y="19874"/>
                  <a:pt x="6371" y="20489"/>
                </a:cubicBezTo>
                <a:cubicBezTo>
                  <a:pt x="8824" y="21104"/>
                  <a:pt x="10888" y="21600"/>
                  <a:pt x="10957" y="21588"/>
                </a:cubicBezTo>
                <a:cubicBezTo>
                  <a:pt x="11215" y="21541"/>
                  <a:pt x="19631" y="19374"/>
                  <a:pt x="19665" y="19345"/>
                </a:cubicBezTo>
                <a:cubicBezTo>
                  <a:pt x="19721" y="19297"/>
                  <a:pt x="21579" y="420"/>
                  <a:pt x="21531" y="379"/>
                </a:cubicBezTo>
                <a:cubicBezTo>
                  <a:pt x="21507" y="359"/>
                  <a:pt x="19104" y="264"/>
                  <a:pt x="16191" y="170"/>
                </a:cubicBezTo>
                <a:lnTo>
                  <a:pt x="10896" y="0"/>
                </a:lnTo>
                <a:close/>
                <a:moveTo>
                  <a:pt x="8976" y="3897"/>
                </a:moveTo>
                <a:lnTo>
                  <a:pt x="8999" y="3929"/>
                </a:lnTo>
                <a:lnTo>
                  <a:pt x="10927" y="3903"/>
                </a:lnTo>
                <a:lnTo>
                  <a:pt x="10942" y="4191"/>
                </a:lnTo>
                <a:cubicBezTo>
                  <a:pt x="10960" y="4316"/>
                  <a:pt x="10965" y="4588"/>
                  <a:pt x="10972" y="4988"/>
                </a:cubicBezTo>
                <a:lnTo>
                  <a:pt x="10972" y="4995"/>
                </a:lnTo>
                <a:cubicBezTo>
                  <a:pt x="10973" y="5048"/>
                  <a:pt x="10971" y="5046"/>
                  <a:pt x="10972" y="5106"/>
                </a:cubicBezTo>
                <a:cubicBezTo>
                  <a:pt x="10989" y="6139"/>
                  <a:pt x="10957" y="6366"/>
                  <a:pt x="10790" y="6276"/>
                </a:cubicBezTo>
                <a:cubicBezTo>
                  <a:pt x="10622" y="6441"/>
                  <a:pt x="10326" y="6469"/>
                  <a:pt x="9792" y="6453"/>
                </a:cubicBezTo>
                <a:cubicBezTo>
                  <a:pt x="9324" y="6438"/>
                  <a:pt x="8530" y="6431"/>
                  <a:pt x="8024" y="6440"/>
                </a:cubicBezTo>
                <a:lnTo>
                  <a:pt x="7156" y="6453"/>
                </a:lnTo>
                <a:cubicBezTo>
                  <a:pt x="7132" y="6480"/>
                  <a:pt x="7123" y="6525"/>
                  <a:pt x="7118" y="6584"/>
                </a:cubicBezTo>
                <a:lnTo>
                  <a:pt x="7209" y="7473"/>
                </a:lnTo>
                <a:cubicBezTo>
                  <a:pt x="7268" y="8031"/>
                  <a:pt x="7325" y="8555"/>
                  <a:pt x="7331" y="8643"/>
                </a:cubicBezTo>
                <a:cubicBezTo>
                  <a:pt x="7339" y="8756"/>
                  <a:pt x="7859" y="8813"/>
                  <a:pt x="9136" y="8839"/>
                </a:cubicBezTo>
                <a:lnTo>
                  <a:pt x="10927" y="8878"/>
                </a:lnTo>
                <a:lnTo>
                  <a:pt x="10927" y="9839"/>
                </a:lnTo>
                <a:lnTo>
                  <a:pt x="10957" y="9839"/>
                </a:lnTo>
                <a:lnTo>
                  <a:pt x="10957" y="10558"/>
                </a:lnTo>
                <a:lnTo>
                  <a:pt x="10957" y="11284"/>
                </a:lnTo>
                <a:lnTo>
                  <a:pt x="10759" y="11304"/>
                </a:lnTo>
                <a:cubicBezTo>
                  <a:pt x="10646" y="11313"/>
                  <a:pt x="10591" y="11289"/>
                  <a:pt x="10538" y="11238"/>
                </a:cubicBezTo>
                <a:lnTo>
                  <a:pt x="7826" y="11271"/>
                </a:lnTo>
                <a:cubicBezTo>
                  <a:pt x="5427" y="11299"/>
                  <a:pt x="4720" y="11269"/>
                  <a:pt x="4672" y="11140"/>
                </a:cubicBezTo>
                <a:cubicBezTo>
                  <a:pt x="4640" y="11054"/>
                  <a:pt x="4478" y="9618"/>
                  <a:pt x="4306" y="7930"/>
                </a:cubicBezTo>
                <a:cubicBezTo>
                  <a:pt x="4296" y="7830"/>
                  <a:pt x="4287" y="7765"/>
                  <a:pt x="4276" y="7662"/>
                </a:cubicBezTo>
                <a:cubicBezTo>
                  <a:pt x="4275" y="7657"/>
                  <a:pt x="4277" y="7661"/>
                  <a:pt x="4276" y="7656"/>
                </a:cubicBezTo>
                <a:cubicBezTo>
                  <a:pt x="3900" y="4044"/>
                  <a:pt x="3900" y="4034"/>
                  <a:pt x="3964" y="4001"/>
                </a:cubicBezTo>
                <a:cubicBezTo>
                  <a:pt x="3994" y="3985"/>
                  <a:pt x="5136" y="3951"/>
                  <a:pt x="6501" y="3929"/>
                </a:cubicBezTo>
                <a:lnTo>
                  <a:pt x="8976" y="3897"/>
                </a:lnTo>
                <a:close/>
                <a:moveTo>
                  <a:pt x="6196" y="12219"/>
                </a:moveTo>
                <a:cubicBezTo>
                  <a:pt x="6848" y="12233"/>
                  <a:pt x="7512" y="12290"/>
                  <a:pt x="7613" y="12376"/>
                </a:cubicBezTo>
                <a:cubicBezTo>
                  <a:pt x="7714" y="12462"/>
                  <a:pt x="7794" y="12800"/>
                  <a:pt x="7796" y="13128"/>
                </a:cubicBezTo>
                <a:cubicBezTo>
                  <a:pt x="7799" y="14215"/>
                  <a:pt x="7835" y="14246"/>
                  <a:pt x="9296" y="14573"/>
                </a:cubicBezTo>
                <a:cubicBezTo>
                  <a:pt x="11083" y="14971"/>
                  <a:pt x="11155" y="15034"/>
                  <a:pt x="11155" y="16266"/>
                </a:cubicBezTo>
                <a:cubicBezTo>
                  <a:pt x="11155" y="16870"/>
                  <a:pt x="11083" y="17335"/>
                  <a:pt x="10972" y="17430"/>
                </a:cubicBezTo>
                <a:cubicBezTo>
                  <a:pt x="10872" y="17516"/>
                  <a:pt x="10752" y="17581"/>
                  <a:pt x="10706" y="17573"/>
                </a:cubicBezTo>
                <a:cubicBezTo>
                  <a:pt x="10175" y="17491"/>
                  <a:pt x="5398" y="16226"/>
                  <a:pt x="5297" y="16142"/>
                </a:cubicBezTo>
                <a:cubicBezTo>
                  <a:pt x="5151" y="16020"/>
                  <a:pt x="4735" y="12482"/>
                  <a:pt x="4847" y="12317"/>
                </a:cubicBezTo>
                <a:cubicBezTo>
                  <a:pt x="4904" y="12234"/>
                  <a:pt x="5543" y="12205"/>
                  <a:pt x="6196" y="1221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80" name="NLTK"/>
          <p:cNvSpPr txBox="1"/>
          <p:nvPr/>
        </p:nvSpPr>
        <p:spPr>
          <a:xfrm>
            <a:off x="15039237" y="-29355211"/>
            <a:ext cx="1242454" cy="64713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NLTK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9A9A9"/>
            </a:gs>
            <a:gs pos="100000">
              <a:srgbClr val="FFFF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Cloud sync-bro.png" descr="Cloud sync-bro.png"/>
          <p:cNvPicPr>
            <a:picLocks noChangeAspect="1"/>
          </p:cNvPicPr>
          <p:nvPr/>
        </p:nvPicPr>
        <p:blipFill>
          <a:blip r:embed="rId2">
            <a:alphaModFix amt="35156"/>
            <a:extLst/>
          </a:blip>
          <a:stretch>
            <a:fillRect/>
          </a:stretch>
        </p:blipFill>
        <p:spPr>
          <a:xfrm>
            <a:off x="10866957" y="-745476"/>
            <a:ext cx="16274119" cy="1665491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teps"/>
          <p:cNvSpPr txBox="1"/>
          <p:nvPr/>
        </p:nvSpPr>
        <p:spPr>
          <a:xfrm>
            <a:off x="-2705844" y="-12073621"/>
            <a:ext cx="2745043" cy="145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Steps</a:t>
            </a:r>
          </a:p>
        </p:txBody>
      </p:sp>
      <p:grpSp>
        <p:nvGrpSpPr>
          <p:cNvPr id="388" name="Group"/>
          <p:cNvGrpSpPr/>
          <p:nvPr/>
        </p:nvGrpSpPr>
        <p:grpSpPr>
          <a:xfrm>
            <a:off x="19669940" y="795235"/>
            <a:ext cx="778683" cy="520701"/>
            <a:chOff x="0" y="0"/>
            <a:chExt cx="778681" cy="520700"/>
          </a:xfrm>
        </p:grpSpPr>
        <p:grpSp>
          <p:nvGrpSpPr>
            <p:cNvPr id="386" name="Group"/>
            <p:cNvGrpSpPr/>
            <p:nvPr/>
          </p:nvGrpSpPr>
          <p:grpSpPr>
            <a:xfrm>
              <a:off x="0" y="101893"/>
              <a:ext cx="778682" cy="418808"/>
              <a:chOff x="0" y="0"/>
              <a:chExt cx="778681" cy="418806"/>
            </a:xfrm>
          </p:grpSpPr>
          <p:sp>
            <p:nvSpPr>
              <p:cNvPr id="384" name="Shape"/>
              <p:cNvSpPr/>
              <p:nvPr/>
            </p:nvSpPr>
            <p:spPr>
              <a:xfrm>
                <a:off x="0" y="0"/>
                <a:ext cx="778682" cy="418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85" name="Rhombus"/>
              <p:cNvSpPr/>
              <p:nvPr/>
            </p:nvSpPr>
            <p:spPr>
              <a:xfrm>
                <a:off x="2581" y="85"/>
                <a:ext cx="773520" cy="385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87" name="5"/>
            <p:cNvSpPr txBox="1"/>
            <p:nvPr/>
          </p:nvSpPr>
          <p:spPr>
            <a:xfrm>
              <a:off x="315775" y="0"/>
              <a:ext cx="147131" cy="313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393" name="Group"/>
          <p:cNvGrpSpPr/>
          <p:nvPr/>
        </p:nvGrpSpPr>
        <p:grpSpPr>
          <a:xfrm>
            <a:off x="18721801" y="795235"/>
            <a:ext cx="802710" cy="520701"/>
            <a:chOff x="0" y="0"/>
            <a:chExt cx="802709" cy="520700"/>
          </a:xfrm>
        </p:grpSpPr>
        <p:grpSp>
          <p:nvGrpSpPr>
            <p:cNvPr id="391" name="Group"/>
            <p:cNvGrpSpPr/>
            <p:nvPr/>
          </p:nvGrpSpPr>
          <p:grpSpPr>
            <a:xfrm>
              <a:off x="-1" y="88970"/>
              <a:ext cx="802711" cy="431731"/>
              <a:chOff x="0" y="0"/>
              <a:chExt cx="802709" cy="431729"/>
            </a:xfrm>
          </p:grpSpPr>
          <p:sp>
            <p:nvSpPr>
              <p:cNvPr id="389" name="Shape"/>
              <p:cNvSpPr/>
              <p:nvPr/>
            </p:nvSpPr>
            <p:spPr>
              <a:xfrm>
                <a:off x="0" y="0"/>
                <a:ext cx="802710" cy="431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90" name="Rhombus"/>
              <p:cNvSpPr/>
              <p:nvPr/>
            </p:nvSpPr>
            <p:spPr>
              <a:xfrm>
                <a:off x="2661" y="88"/>
                <a:ext cx="797387" cy="397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92" name="4"/>
            <p:cNvSpPr txBox="1"/>
            <p:nvPr/>
          </p:nvSpPr>
          <p:spPr>
            <a:xfrm>
              <a:off x="291341" y="0"/>
              <a:ext cx="151671" cy="322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17789044" y="795235"/>
            <a:ext cx="787329" cy="520701"/>
            <a:chOff x="0" y="0"/>
            <a:chExt cx="787328" cy="520699"/>
          </a:xfrm>
        </p:grpSpPr>
        <p:grpSp>
          <p:nvGrpSpPr>
            <p:cNvPr id="396" name="Group"/>
            <p:cNvGrpSpPr/>
            <p:nvPr/>
          </p:nvGrpSpPr>
          <p:grpSpPr>
            <a:xfrm>
              <a:off x="-1" y="97243"/>
              <a:ext cx="787330" cy="423457"/>
              <a:chOff x="0" y="0"/>
              <a:chExt cx="787328" cy="423456"/>
            </a:xfrm>
          </p:grpSpPr>
          <p:sp>
            <p:nvSpPr>
              <p:cNvPr id="394" name="Shape"/>
              <p:cNvSpPr/>
              <p:nvPr/>
            </p:nvSpPr>
            <p:spPr>
              <a:xfrm>
                <a:off x="0" y="0"/>
                <a:ext cx="787329" cy="423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95" name="Rhombus"/>
              <p:cNvSpPr/>
              <p:nvPr/>
            </p:nvSpPr>
            <p:spPr>
              <a:xfrm>
                <a:off x="2610" y="86"/>
                <a:ext cx="782108" cy="3901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97" name="3"/>
            <p:cNvSpPr txBox="1"/>
            <p:nvPr/>
          </p:nvSpPr>
          <p:spPr>
            <a:xfrm>
              <a:off x="319282" y="0"/>
              <a:ext cx="148764" cy="316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403" name="Group"/>
          <p:cNvGrpSpPr/>
          <p:nvPr/>
        </p:nvGrpSpPr>
        <p:grpSpPr>
          <a:xfrm>
            <a:off x="16834577" y="794515"/>
            <a:ext cx="809038" cy="522141"/>
            <a:chOff x="0" y="0"/>
            <a:chExt cx="809037" cy="522140"/>
          </a:xfrm>
        </p:grpSpPr>
        <p:grpSp>
          <p:nvGrpSpPr>
            <p:cNvPr id="401" name="Group"/>
            <p:cNvGrpSpPr/>
            <p:nvPr/>
          </p:nvGrpSpPr>
          <p:grpSpPr>
            <a:xfrm>
              <a:off x="-1" y="87007"/>
              <a:ext cx="809039" cy="435134"/>
              <a:chOff x="0" y="0"/>
              <a:chExt cx="809037" cy="435132"/>
            </a:xfrm>
          </p:grpSpPr>
          <p:sp>
            <p:nvSpPr>
              <p:cNvPr id="399" name="Shape"/>
              <p:cNvSpPr/>
              <p:nvPr/>
            </p:nvSpPr>
            <p:spPr>
              <a:xfrm>
                <a:off x="0" y="0"/>
                <a:ext cx="809038" cy="4351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00" name="Rhombus"/>
              <p:cNvSpPr/>
              <p:nvPr/>
            </p:nvSpPr>
            <p:spPr>
              <a:xfrm>
                <a:off x="2682" y="88"/>
                <a:ext cx="803673" cy="40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02" name="2"/>
            <p:cNvSpPr txBox="1"/>
            <p:nvPr/>
          </p:nvSpPr>
          <p:spPr>
            <a:xfrm>
              <a:off x="328085" y="0"/>
              <a:ext cx="152867" cy="325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408" name="Group"/>
          <p:cNvGrpSpPr/>
          <p:nvPr/>
        </p:nvGrpSpPr>
        <p:grpSpPr>
          <a:xfrm>
            <a:off x="1880885" y="2177298"/>
            <a:ext cx="4027489" cy="2706464"/>
            <a:chOff x="0" y="0"/>
            <a:chExt cx="4027487" cy="2706462"/>
          </a:xfrm>
        </p:grpSpPr>
        <p:grpSp>
          <p:nvGrpSpPr>
            <p:cNvPr id="406" name="Group"/>
            <p:cNvGrpSpPr/>
            <p:nvPr/>
          </p:nvGrpSpPr>
          <p:grpSpPr>
            <a:xfrm>
              <a:off x="0" y="540318"/>
              <a:ext cx="4027488" cy="2166145"/>
              <a:chOff x="0" y="0"/>
              <a:chExt cx="4027487" cy="2166143"/>
            </a:xfrm>
          </p:grpSpPr>
          <p:sp>
            <p:nvSpPr>
              <p:cNvPr id="404" name="Shape"/>
              <p:cNvSpPr/>
              <p:nvPr/>
            </p:nvSpPr>
            <p:spPr>
              <a:xfrm>
                <a:off x="0" y="0"/>
                <a:ext cx="4027488" cy="2166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05" name="Rhombus"/>
              <p:cNvSpPr/>
              <p:nvPr/>
            </p:nvSpPr>
            <p:spPr>
              <a:xfrm>
                <a:off x="13352" y="442"/>
                <a:ext cx="4000783" cy="199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07" name="1"/>
            <p:cNvSpPr txBox="1"/>
            <p:nvPr/>
          </p:nvSpPr>
          <p:spPr>
            <a:xfrm>
              <a:off x="1633251" y="0"/>
              <a:ext cx="760985" cy="161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09" name="Line"/>
          <p:cNvSpPr/>
          <p:nvPr/>
        </p:nvSpPr>
        <p:spPr>
          <a:xfrm>
            <a:off x="7720989" y="-2555434"/>
            <a:ext cx="1441175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0" name="Line"/>
          <p:cNvSpPr/>
          <p:nvPr/>
        </p:nvSpPr>
        <p:spPr>
          <a:xfrm flipV="1">
            <a:off x="9848667" y="-4704964"/>
            <a:ext cx="1222150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1" name="Line"/>
          <p:cNvSpPr/>
          <p:nvPr/>
        </p:nvSpPr>
        <p:spPr>
          <a:xfrm flipV="1">
            <a:off x="11957291" y="-7040389"/>
            <a:ext cx="10063336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2" name="Line"/>
          <p:cNvSpPr/>
          <p:nvPr/>
        </p:nvSpPr>
        <p:spPr>
          <a:xfrm>
            <a:off x="13894427" y="-9161769"/>
            <a:ext cx="8040794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3" name="Line"/>
          <p:cNvSpPr/>
          <p:nvPr/>
        </p:nvSpPr>
        <p:spPr>
          <a:xfrm>
            <a:off x="16040361" y="-11283151"/>
            <a:ext cx="5927312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4" name="Web Scraping using Selenium"/>
          <p:cNvSpPr txBox="1"/>
          <p:nvPr/>
        </p:nvSpPr>
        <p:spPr>
          <a:xfrm>
            <a:off x="6304076" y="3012230"/>
            <a:ext cx="9670351" cy="10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3207" spc="0" sz="53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Web Scraping using Selenium</a:t>
            </a:r>
          </a:p>
        </p:txBody>
      </p:sp>
      <p:sp>
        <p:nvSpPr>
          <p:cNvPr id="415" name="Data Cleaning and…"/>
          <p:cNvSpPr txBox="1"/>
          <p:nvPr/>
        </p:nvSpPr>
        <p:spPr>
          <a:xfrm>
            <a:off x="18426564" y="-6044133"/>
            <a:ext cx="3772308" cy="131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Data Cleaning and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Data Preprocessing</a:t>
            </a:r>
          </a:p>
        </p:txBody>
      </p:sp>
      <p:sp>
        <p:nvSpPr>
          <p:cNvPr id="416" name="Analysing and…"/>
          <p:cNvSpPr txBox="1"/>
          <p:nvPr/>
        </p:nvSpPr>
        <p:spPr>
          <a:xfrm>
            <a:off x="18945537" y="-8323682"/>
            <a:ext cx="3253335" cy="131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Analysing and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Finding Insights</a:t>
            </a:r>
          </a:p>
        </p:txBody>
      </p:sp>
      <p:sp>
        <p:nvSpPr>
          <p:cNvPr id="417" name="Building API and…"/>
          <p:cNvSpPr txBox="1"/>
          <p:nvPr/>
        </p:nvSpPr>
        <p:spPr>
          <a:xfrm>
            <a:off x="17718616" y="-10445061"/>
            <a:ext cx="4480256" cy="131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Building API and</a:t>
            </a:r>
          </a:p>
          <a:p>
            <a: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Preparing HTML Code</a:t>
            </a:r>
          </a:p>
        </p:txBody>
      </p:sp>
      <p:sp>
        <p:nvSpPr>
          <p:cNvPr id="418" name="Hosting"/>
          <p:cNvSpPr txBox="1"/>
          <p:nvPr/>
        </p:nvSpPr>
        <p:spPr>
          <a:xfrm>
            <a:off x="20518085" y="-12103358"/>
            <a:ext cx="1604570" cy="700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1" baseline="21875" spc="0"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Hosting</a:t>
            </a:r>
          </a:p>
        </p:txBody>
      </p:sp>
      <p:sp>
        <p:nvSpPr>
          <p:cNvPr id="419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pic>
        <p:nvPicPr>
          <p:cNvPr id="420" name="a5fe8fafcb3e4da5a21da24f16bee0da.jpeg" descr="a5fe8fafcb3e4da5a21da24f16bee0da.jpeg"/>
          <p:cNvPicPr>
            <a:picLocks noChangeAspect="1"/>
          </p:cNvPicPr>
          <p:nvPr/>
        </p:nvPicPr>
        <p:blipFill>
          <a:blip r:embed="rId3">
            <a:extLst/>
          </a:blip>
          <a:srcRect l="25724" t="7181" r="25706" b="7089"/>
          <a:stretch>
            <a:fillRect/>
          </a:stretch>
        </p:blipFill>
        <p:spPr>
          <a:xfrm>
            <a:off x="2861169" y="5768041"/>
            <a:ext cx="2961772" cy="2940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39" fill="norm" stroke="1" extrusionOk="0">
                <a:moveTo>
                  <a:pt x="10258" y="6"/>
                </a:moveTo>
                <a:cubicBezTo>
                  <a:pt x="8588" y="35"/>
                  <a:pt x="8059" y="106"/>
                  <a:pt x="7483" y="369"/>
                </a:cubicBezTo>
                <a:cubicBezTo>
                  <a:pt x="6548" y="796"/>
                  <a:pt x="6377" y="897"/>
                  <a:pt x="6115" y="1163"/>
                </a:cubicBezTo>
                <a:cubicBezTo>
                  <a:pt x="5958" y="1323"/>
                  <a:pt x="5764" y="1591"/>
                  <a:pt x="5685" y="1761"/>
                </a:cubicBezTo>
                <a:cubicBezTo>
                  <a:pt x="5676" y="1781"/>
                  <a:pt x="5669" y="1796"/>
                  <a:pt x="5661" y="1814"/>
                </a:cubicBezTo>
                <a:cubicBezTo>
                  <a:pt x="5660" y="1828"/>
                  <a:pt x="5667" y="1847"/>
                  <a:pt x="5664" y="1860"/>
                </a:cubicBezTo>
                <a:cubicBezTo>
                  <a:pt x="5631" y="2014"/>
                  <a:pt x="5574" y="2776"/>
                  <a:pt x="5540" y="3558"/>
                </a:cubicBezTo>
                <a:lnTo>
                  <a:pt x="5540" y="3605"/>
                </a:lnTo>
                <a:lnTo>
                  <a:pt x="5540" y="4834"/>
                </a:lnTo>
                <a:lnTo>
                  <a:pt x="8119" y="4834"/>
                </a:lnTo>
                <a:cubicBezTo>
                  <a:pt x="10042" y="4834"/>
                  <a:pt x="10717" y="4851"/>
                  <a:pt x="10773" y="4907"/>
                </a:cubicBezTo>
                <a:cubicBezTo>
                  <a:pt x="10870" y="5005"/>
                  <a:pt x="10865" y="5433"/>
                  <a:pt x="10767" y="5497"/>
                </a:cubicBezTo>
                <a:cubicBezTo>
                  <a:pt x="10724" y="5525"/>
                  <a:pt x="8873" y="5561"/>
                  <a:pt x="6650" y="5578"/>
                </a:cubicBezTo>
                <a:lnTo>
                  <a:pt x="2609" y="5607"/>
                </a:lnTo>
                <a:lnTo>
                  <a:pt x="2123" y="5846"/>
                </a:lnTo>
                <a:cubicBezTo>
                  <a:pt x="1739" y="6035"/>
                  <a:pt x="1515" y="6207"/>
                  <a:pt x="1059" y="6663"/>
                </a:cubicBezTo>
                <a:cubicBezTo>
                  <a:pt x="869" y="6852"/>
                  <a:pt x="723" y="7018"/>
                  <a:pt x="617" y="7151"/>
                </a:cubicBezTo>
                <a:cubicBezTo>
                  <a:pt x="542" y="7282"/>
                  <a:pt x="475" y="7411"/>
                  <a:pt x="417" y="7538"/>
                </a:cubicBezTo>
                <a:cubicBezTo>
                  <a:pt x="395" y="7602"/>
                  <a:pt x="392" y="7647"/>
                  <a:pt x="360" y="7715"/>
                </a:cubicBezTo>
                <a:cubicBezTo>
                  <a:pt x="306" y="7826"/>
                  <a:pt x="270" y="7925"/>
                  <a:pt x="232" y="8026"/>
                </a:cubicBezTo>
                <a:cubicBezTo>
                  <a:pt x="67" y="8602"/>
                  <a:pt x="16" y="9331"/>
                  <a:pt x="1" y="10631"/>
                </a:cubicBezTo>
                <a:cubicBezTo>
                  <a:pt x="0" y="10698"/>
                  <a:pt x="2" y="10738"/>
                  <a:pt x="1" y="10802"/>
                </a:cubicBezTo>
                <a:cubicBezTo>
                  <a:pt x="-9" y="12125"/>
                  <a:pt x="46" y="12955"/>
                  <a:pt x="224" y="13570"/>
                </a:cubicBezTo>
                <a:cubicBezTo>
                  <a:pt x="284" y="13745"/>
                  <a:pt x="353" y="13916"/>
                  <a:pt x="446" y="14107"/>
                </a:cubicBezTo>
                <a:cubicBezTo>
                  <a:pt x="496" y="14210"/>
                  <a:pt x="550" y="14306"/>
                  <a:pt x="605" y="14401"/>
                </a:cubicBezTo>
                <a:cubicBezTo>
                  <a:pt x="662" y="14487"/>
                  <a:pt x="720" y="14572"/>
                  <a:pt x="787" y="14657"/>
                </a:cubicBezTo>
                <a:cubicBezTo>
                  <a:pt x="811" y="14687"/>
                  <a:pt x="818" y="14724"/>
                  <a:pt x="834" y="14759"/>
                </a:cubicBezTo>
                <a:cubicBezTo>
                  <a:pt x="1181" y="15237"/>
                  <a:pt x="1609" y="15591"/>
                  <a:pt x="2103" y="15811"/>
                </a:cubicBezTo>
                <a:cubicBezTo>
                  <a:pt x="2183" y="15836"/>
                  <a:pt x="2263" y="15857"/>
                  <a:pt x="2340" y="15886"/>
                </a:cubicBezTo>
                <a:cubicBezTo>
                  <a:pt x="2463" y="15934"/>
                  <a:pt x="2651" y="15974"/>
                  <a:pt x="2860" y="16009"/>
                </a:cubicBezTo>
                <a:cubicBezTo>
                  <a:pt x="3345" y="16064"/>
                  <a:pt x="4078" y="16091"/>
                  <a:pt x="4783" y="16067"/>
                </a:cubicBezTo>
                <a:cubicBezTo>
                  <a:pt x="4920" y="16062"/>
                  <a:pt x="4921" y="16053"/>
                  <a:pt x="4927" y="15084"/>
                </a:cubicBezTo>
                <a:cubicBezTo>
                  <a:pt x="4928" y="14989"/>
                  <a:pt x="4932" y="14939"/>
                  <a:pt x="4933" y="14857"/>
                </a:cubicBezTo>
                <a:lnTo>
                  <a:pt x="4933" y="14532"/>
                </a:lnTo>
                <a:cubicBezTo>
                  <a:pt x="4934" y="12658"/>
                  <a:pt x="5047" y="12187"/>
                  <a:pt x="5667" y="11459"/>
                </a:cubicBezTo>
                <a:cubicBezTo>
                  <a:pt x="6528" y="10448"/>
                  <a:pt x="6555" y="10443"/>
                  <a:pt x="10585" y="10363"/>
                </a:cubicBezTo>
                <a:cubicBezTo>
                  <a:pt x="14441" y="10286"/>
                  <a:pt x="14709" y="10237"/>
                  <a:pt x="15334" y="9506"/>
                </a:cubicBezTo>
                <a:cubicBezTo>
                  <a:pt x="15920" y="8821"/>
                  <a:pt x="15970" y="8467"/>
                  <a:pt x="15970" y="5186"/>
                </a:cubicBezTo>
                <a:cubicBezTo>
                  <a:pt x="15970" y="4234"/>
                  <a:pt x="15984" y="3427"/>
                  <a:pt x="16008" y="2837"/>
                </a:cubicBezTo>
                <a:cubicBezTo>
                  <a:pt x="16008" y="2832"/>
                  <a:pt x="16008" y="2830"/>
                  <a:pt x="16008" y="2825"/>
                </a:cubicBezTo>
                <a:lnTo>
                  <a:pt x="15996" y="2000"/>
                </a:lnTo>
                <a:lnTo>
                  <a:pt x="15756" y="1639"/>
                </a:lnTo>
                <a:cubicBezTo>
                  <a:pt x="15480" y="1221"/>
                  <a:pt x="15280" y="1032"/>
                  <a:pt x="14800" y="753"/>
                </a:cubicBezTo>
                <a:cubicBezTo>
                  <a:pt x="13743" y="138"/>
                  <a:pt x="12673" y="-37"/>
                  <a:pt x="10258" y="6"/>
                </a:cubicBezTo>
                <a:close/>
                <a:moveTo>
                  <a:pt x="7798" y="1703"/>
                </a:moveTo>
                <a:cubicBezTo>
                  <a:pt x="7887" y="1699"/>
                  <a:pt x="7976" y="1707"/>
                  <a:pt x="8070" y="1732"/>
                </a:cubicBezTo>
                <a:cubicBezTo>
                  <a:pt x="8220" y="1773"/>
                  <a:pt x="8429" y="1896"/>
                  <a:pt x="8544" y="2011"/>
                </a:cubicBezTo>
                <a:cubicBezTo>
                  <a:pt x="8716" y="2185"/>
                  <a:pt x="8746" y="2259"/>
                  <a:pt x="8746" y="2503"/>
                </a:cubicBezTo>
                <a:cubicBezTo>
                  <a:pt x="8746" y="2937"/>
                  <a:pt x="8494" y="3316"/>
                  <a:pt x="8104" y="3465"/>
                </a:cubicBezTo>
                <a:cubicBezTo>
                  <a:pt x="7656" y="3636"/>
                  <a:pt x="7184" y="3467"/>
                  <a:pt x="6994" y="3064"/>
                </a:cubicBezTo>
                <a:cubicBezTo>
                  <a:pt x="6702" y="2444"/>
                  <a:pt x="7175" y="1736"/>
                  <a:pt x="7798" y="1703"/>
                </a:cubicBezTo>
                <a:close/>
                <a:moveTo>
                  <a:pt x="17352" y="5456"/>
                </a:moveTo>
                <a:lnTo>
                  <a:pt x="17072" y="5465"/>
                </a:lnTo>
                <a:cubicBezTo>
                  <a:pt x="16803" y="5485"/>
                  <a:pt x="16723" y="5567"/>
                  <a:pt x="16690" y="5759"/>
                </a:cubicBezTo>
                <a:lnTo>
                  <a:pt x="16630" y="7285"/>
                </a:lnTo>
                <a:cubicBezTo>
                  <a:pt x="16599" y="8066"/>
                  <a:pt x="16544" y="8631"/>
                  <a:pt x="16439" y="9081"/>
                </a:cubicBezTo>
                <a:cubicBezTo>
                  <a:pt x="16439" y="9106"/>
                  <a:pt x="16438" y="9126"/>
                  <a:pt x="16427" y="9148"/>
                </a:cubicBezTo>
                <a:cubicBezTo>
                  <a:pt x="16220" y="9976"/>
                  <a:pt x="15814" y="10369"/>
                  <a:pt x="14973" y="10811"/>
                </a:cubicBezTo>
                <a:lnTo>
                  <a:pt x="14308" y="11160"/>
                </a:lnTo>
                <a:lnTo>
                  <a:pt x="10975" y="11160"/>
                </a:lnTo>
                <a:cubicBezTo>
                  <a:pt x="7666" y="11160"/>
                  <a:pt x="7638" y="11160"/>
                  <a:pt x="6959" y="11500"/>
                </a:cubicBezTo>
                <a:cubicBezTo>
                  <a:pt x="6402" y="11779"/>
                  <a:pt x="6214" y="11969"/>
                  <a:pt x="5936" y="12529"/>
                </a:cubicBezTo>
                <a:cubicBezTo>
                  <a:pt x="5635" y="13137"/>
                  <a:pt x="5598" y="13379"/>
                  <a:pt x="5598" y="14642"/>
                </a:cubicBezTo>
                <a:cubicBezTo>
                  <a:pt x="5598" y="15198"/>
                  <a:pt x="5585" y="15564"/>
                  <a:pt x="5554" y="15808"/>
                </a:cubicBezTo>
                <a:cubicBezTo>
                  <a:pt x="5554" y="15809"/>
                  <a:pt x="5554" y="15810"/>
                  <a:pt x="5554" y="15811"/>
                </a:cubicBezTo>
                <a:cubicBezTo>
                  <a:pt x="5557" y="16094"/>
                  <a:pt x="5560" y="16287"/>
                  <a:pt x="5563" y="16654"/>
                </a:cubicBezTo>
                <a:cubicBezTo>
                  <a:pt x="5563" y="16696"/>
                  <a:pt x="5563" y="16703"/>
                  <a:pt x="5563" y="16744"/>
                </a:cubicBezTo>
                <a:cubicBezTo>
                  <a:pt x="5571" y="16770"/>
                  <a:pt x="5570" y="16793"/>
                  <a:pt x="5563" y="16817"/>
                </a:cubicBezTo>
                <a:cubicBezTo>
                  <a:pt x="5579" y="18749"/>
                  <a:pt x="5607" y="19518"/>
                  <a:pt x="5667" y="19721"/>
                </a:cubicBezTo>
                <a:cubicBezTo>
                  <a:pt x="5782" y="20109"/>
                  <a:pt x="6368" y="20693"/>
                  <a:pt x="6896" y="20945"/>
                </a:cubicBezTo>
                <a:cubicBezTo>
                  <a:pt x="7755" y="21354"/>
                  <a:pt x="8256" y="21466"/>
                  <a:pt x="9425" y="21514"/>
                </a:cubicBezTo>
                <a:cubicBezTo>
                  <a:pt x="10608" y="21563"/>
                  <a:pt x="12216" y="21537"/>
                  <a:pt x="12944" y="21456"/>
                </a:cubicBezTo>
                <a:cubicBezTo>
                  <a:pt x="13551" y="21389"/>
                  <a:pt x="14226" y="21212"/>
                  <a:pt x="14464" y="21055"/>
                </a:cubicBezTo>
                <a:cubicBezTo>
                  <a:pt x="14540" y="21005"/>
                  <a:pt x="14635" y="20962"/>
                  <a:pt x="14672" y="20962"/>
                </a:cubicBezTo>
                <a:cubicBezTo>
                  <a:pt x="14770" y="20962"/>
                  <a:pt x="15216" y="20641"/>
                  <a:pt x="15479" y="20384"/>
                </a:cubicBezTo>
                <a:cubicBezTo>
                  <a:pt x="15602" y="20263"/>
                  <a:pt x="15768" y="20031"/>
                  <a:pt x="15849" y="19866"/>
                </a:cubicBezTo>
                <a:cubicBezTo>
                  <a:pt x="15990" y="19578"/>
                  <a:pt x="15996" y="19515"/>
                  <a:pt x="15996" y="18171"/>
                </a:cubicBezTo>
                <a:lnTo>
                  <a:pt x="15996" y="16776"/>
                </a:lnTo>
                <a:lnTo>
                  <a:pt x="14114" y="16776"/>
                </a:lnTo>
                <a:cubicBezTo>
                  <a:pt x="13080" y="16776"/>
                  <a:pt x="11918" y="16791"/>
                  <a:pt x="11536" y="16811"/>
                </a:cubicBezTo>
                <a:cubicBezTo>
                  <a:pt x="11018" y="16838"/>
                  <a:pt x="10826" y="16828"/>
                  <a:pt x="10778" y="16770"/>
                </a:cubicBezTo>
                <a:cubicBezTo>
                  <a:pt x="10743" y="16728"/>
                  <a:pt x="10722" y="16545"/>
                  <a:pt x="10732" y="16363"/>
                </a:cubicBezTo>
                <a:lnTo>
                  <a:pt x="10752" y="16032"/>
                </a:lnTo>
                <a:lnTo>
                  <a:pt x="14855" y="16000"/>
                </a:lnTo>
                <a:cubicBezTo>
                  <a:pt x="17693" y="15978"/>
                  <a:pt x="19014" y="15947"/>
                  <a:pt x="19142" y="15898"/>
                </a:cubicBezTo>
                <a:cubicBezTo>
                  <a:pt x="19743" y="15669"/>
                  <a:pt x="19975" y="15518"/>
                  <a:pt x="20408" y="15075"/>
                </a:cubicBezTo>
                <a:cubicBezTo>
                  <a:pt x="20891" y="14582"/>
                  <a:pt x="21144" y="14157"/>
                  <a:pt x="21405" y="13395"/>
                </a:cubicBezTo>
                <a:cubicBezTo>
                  <a:pt x="21536" y="13016"/>
                  <a:pt x="21546" y="12870"/>
                  <a:pt x="21567" y="10974"/>
                </a:cubicBezTo>
                <a:cubicBezTo>
                  <a:pt x="21591" y="8823"/>
                  <a:pt x="21563" y="8523"/>
                  <a:pt x="21295" y="7805"/>
                </a:cubicBezTo>
                <a:cubicBezTo>
                  <a:pt x="21019" y="7064"/>
                  <a:pt x="20533" y="6436"/>
                  <a:pt x="19905" y="6014"/>
                </a:cubicBezTo>
                <a:cubicBezTo>
                  <a:pt x="19348" y="5640"/>
                  <a:pt x="18864" y="5512"/>
                  <a:pt x="17870" y="5471"/>
                </a:cubicBezTo>
                <a:cubicBezTo>
                  <a:pt x="17648" y="5461"/>
                  <a:pt x="17497" y="5459"/>
                  <a:pt x="17352" y="5456"/>
                </a:cubicBezTo>
                <a:close/>
                <a:moveTo>
                  <a:pt x="13742" y="18075"/>
                </a:moveTo>
                <a:cubicBezTo>
                  <a:pt x="13822" y="18068"/>
                  <a:pt x="13904" y="18071"/>
                  <a:pt x="13987" y="18084"/>
                </a:cubicBezTo>
                <a:cubicBezTo>
                  <a:pt x="14298" y="18134"/>
                  <a:pt x="14642" y="18490"/>
                  <a:pt x="14704" y="18825"/>
                </a:cubicBezTo>
                <a:cubicBezTo>
                  <a:pt x="14757" y="19109"/>
                  <a:pt x="14584" y="19566"/>
                  <a:pt x="14360" y="19729"/>
                </a:cubicBezTo>
                <a:cubicBezTo>
                  <a:pt x="14203" y="19845"/>
                  <a:pt x="13700" y="19919"/>
                  <a:pt x="13452" y="19866"/>
                </a:cubicBezTo>
                <a:cubicBezTo>
                  <a:pt x="13291" y="19831"/>
                  <a:pt x="12890" y="19384"/>
                  <a:pt x="12840" y="19180"/>
                </a:cubicBezTo>
                <a:cubicBezTo>
                  <a:pt x="12708" y="18654"/>
                  <a:pt x="13176" y="18127"/>
                  <a:pt x="13742" y="18075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317500" dist="355600" dir="0">
              <a:srgbClr val="000000"/>
            </a:outerShdw>
          </a:effectLst>
        </p:spPr>
      </p:pic>
      <p:pic>
        <p:nvPicPr>
          <p:cNvPr id="421" name="png-clipart-selenium-integrated-development-environment-test-automation-software-testing-source-code-automation-testing-logo-web-application-thumbnail.png" descr="png-clipart-selenium-integrated-development-environment-test-automation-software-testing-source-code-automation-testing-logo-web-application-thumbnail.png"/>
          <p:cNvPicPr>
            <a:picLocks noChangeAspect="1"/>
          </p:cNvPicPr>
          <p:nvPr/>
        </p:nvPicPr>
        <p:blipFill>
          <a:blip r:embed="rId4">
            <a:extLst/>
          </a:blip>
          <a:srcRect l="6034" t="6789" r="3177" b="5284"/>
          <a:stretch>
            <a:fillRect/>
          </a:stretch>
        </p:blipFill>
        <p:spPr>
          <a:xfrm>
            <a:off x="8616742" y="5565055"/>
            <a:ext cx="3253186" cy="315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4" fill="norm" stroke="1" extrusionOk="0">
                <a:moveTo>
                  <a:pt x="20278" y="0"/>
                </a:moveTo>
                <a:lnTo>
                  <a:pt x="19270" y="1091"/>
                </a:lnTo>
                <a:cubicBezTo>
                  <a:pt x="18313" y="2126"/>
                  <a:pt x="18258" y="2174"/>
                  <a:pt x="18137" y="2065"/>
                </a:cubicBezTo>
                <a:cubicBezTo>
                  <a:pt x="17918" y="1867"/>
                  <a:pt x="17345" y="1603"/>
                  <a:pt x="16846" y="1472"/>
                </a:cubicBezTo>
                <a:cubicBezTo>
                  <a:pt x="16402" y="1354"/>
                  <a:pt x="15894" y="1344"/>
                  <a:pt x="9773" y="1346"/>
                </a:cubicBezTo>
                <a:cubicBezTo>
                  <a:pt x="3661" y="1349"/>
                  <a:pt x="3146" y="1358"/>
                  <a:pt x="2734" y="1474"/>
                </a:cubicBezTo>
                <a:cubicBezTo>
                  <a:pt x="1352" y="1866"/>
                  <a:pt x="431" y="2778"/>
                  <a:pt x="105" y="4080"/>
                </a:cubicBezTo>
                <a:cubicBezTo>
                  <a:pt x="14" y="4445"/>
                  <a:pt x="0" y="5421"/>
                  <a:pt x="0" y="11460"/>
                </a:cubicBezTo>
                <a:cubicBezTo>
                  <a:pt x="0" y="18976"/>
                  <a:pt x="-7" y="18796"/>
                  <a:pt x="363" y="19572"/>
                </a:cubicBezTo>
                <a:cubicBezTo>
                  <a:pt x="618" y="20105"/>
                  <a:pt x="1239" y="20726"/>
                  <a:pt x="1831" y="21041"/>
                </a:cubicBezTo>
                <a:cubicBezTo>
                  <a:pt x="2453" y="21372"/>
                  <a:pt x="2768" y="21485"/>
                  <a:pt x="3279" y="21555"/>
                </a:cubicBezTo>
                <a:cubicBezTo>
                  <a:pt x="3486" y="21583"/>
                  <a:pt x="6517" y="21600"/>
                  <a:pt x="10013" y="21593"/>
                </a:cubicBezTo>
                <a:cubicBezTo>
                  <a:pt x="16953" y="21578"/>
                  <a:pt x="16660" y="21596"/>
                  <a:pt x="17597" y="21168"/>
                </a:cubicBezTo>
                <a:cubicBezTo>
                  <a:pt x="18427" y="20789"/>
                  <a:pt x="19105" y="20038"/>
                  <a:pt x="19449" y="19117"/>
                </a:cubicBezTo>
                <a:cubicBezTo>
                  <a:pt x="19575" y="18779"/>
                  <a:pt x="19581" y="18484"/>
                  <a:pt x="19596" y="11610"/>
                </a:cubicBezTo>
                <a:lnTo>
                  <a:pt x="19612" y="4456"/>
                </a:lnTo>
                <a:lnTo>
                  <a:pt x="20603" y="3408"/>
                </a:lnTo>
                <a:lnTo>
                  <a:pt x="21593" y="2361"/>
                </a:lnTo>
                <a:lnTo>
                  <a:pt x="21211" y="1670"/>
                </a:lnTo>
                <a:cubicBezTo>
                  <a:pt x="21000" y="1290"/>
                  <a:pt x="20703" y="759"/>
                  <a:pt x="20552" y="490"/>
                </a:cubicBezTo>
                <a:lnTo>
                  <a:pt x="20278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317500" dist="355600" dir="0">
              <a:srgbClr val="000000"/>
            </a:outerShdw>
          </a:effectLst>
        </p:spPr>
      </p:pic>
      <p:grpSp>
        <p:nvGrpSpPr>
          <p:cNvPr id="426" name="Group"/>
          <p:cNvGrpSpPr/>
          <p:nvPr/>
        </p:nvGrpSpPr>
        <p:grpSpPr>
          <a:xfrm>
            <a:off x="2324188" y="15239999"/>
            <a:ext cx="19200587" cy="5932949"/>
            <a:chOff x="0" y="0"/>
            <a:chExt cx="19200586" cy="5932947"/>
          </a:xfrm>
        </p:grpSpPr>
        <p:pic>
          <p:nvPicPr>
            <p:cNvPr id="422" name="png-transparent-microsoft-excel-microsoft-project-logo-microsoft-word-excel-microsoft-excel-logo-angle-text-microsoft-office-thumbnail.png" descr="png-transparent-microsoft-excel-microsoft-project-logo-microsoft-word-excel-microsoft-excel-logo-angle-text-microsoft-office-thumbnail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9166" t="17665" r="55608" b="17076"/>
            <a:stretch>
              <a:fillRect/>
            </a:stretch>
          </p:blipFill>
          <p:spPr>
            <a:xfrm>
              <a:off x="14785390" y="2430670"/>
              <a:ext cx="1610492" cy="1607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83" fill="norm" stroke="1" extrusionOk="0">
                  <a:moveTo>
                    <a:pt x="12497" y="1"/>
                  </a:moveTo>
                  <a:cubicBezTo>
                    <a:pt x="12437" y="-4"/>
                    <a:pt x="12356" y="16"/>
                    <a:pt x="12252" y="39"/>
                  </a:cubicBezTo>
                  <a:cubicBezTo>
                    <a:pt x="12018" y="89"/>
                    <a:pt x="9376" y="547"/>
                    <a:pt x="6381" y="1061"/>
                  </a:cubicBezTo>
                  <a:cubicBezTo>
                    <a:pt x="3386" y="1576"/>
                    <a:pt x="725" y="2046"/>
                    <a:pt x="468" y="2100"/>
                  </a:cubicBezTo>
                  <a:lnTo>
                    <a:pt x="0" y="2196"/>
                  </a:lnTo>
                  <a:lnTo>
                    <a:pt x="0" y="10773"/>
                  </a:lnTo>
                  <a:lnTo>
                    <a:pt x="0" y="19351"/>
                  </a:lnTo>
                  <a:lnTo>
                    <a:pt x="383" y="19441"/>
                  </a:lnTo>
                  <a:cubicBezTo>
                    <a:pt x="673" y="19510"/>
                    <a:pt x="8224" y="20812"/>
                    <a:pt x="12252" y="21487"/>
                  </a:cubicBezTo>
                  <a:cubicBezTo>
                    <a:pt x="12486" y="21526"/>
                    <a:pt x="12677" y="21570"/>
                    <a:pt x="12677" y="21583"/>
                  </a:cubicBezTo>
                  <a:cubicBezTo>
                    <a:pt x="12677" y="21596"/>
                    <a:pt x="12655" y="21120"/>
                    <a:pt x="12624" y="20528"/>
                  </a:cubicBezTo>
                  <a:cubicBezTo>
                    <a:pt x="12584" y="19755"/>
                    <a:pt x="12633" y="19398"/>
                    <a:pt x="12805" y="19255"/>
                  </a:cubicBezTo>
                  <a:cubicBezTo>
                    <a:pt x="12970" y="19118"/>
                    <a:pt x="14365" y="19041"/>
                    <a:pt x="17288" y="19010"/>
                  </a:cubicBezTo>
                  <a:lnTo>
                    <a:pt x="21526" y="18962"/>
                  </a:lnTo>
                  <a:lnTo>
                    <a:pt x="21568" y="10800"/>
                  </a:lnTo>
                  <a:cubicBezTo>
                    <a:pt x="21600" y="4974"/>
                    <a:pt x="21561" y="2568"/>
                    <a:pt x="21425" y="2404"/>
                  </a:cubicBezTo>
                  <a:cubicBezTo>
                    <a:pt x="21276" y="2225"/>
                    <a:pt x="20294" y="2168"/>
                    <a:pt x="16958" y="2132"/>
                  </a:cubicBezTo>
                  <a:lnTo>
                    <a:pt x="12677" y="2084"/>
                  </a:lnTo>
                  <a:lnTo>
                    <a:pt x="12677" y="1013"/>
                  </a:lnTo>
                  <a:cubicBezTo>
                    <a:pt x="12677" y="224"/>
                    <a:pt x="12675" y="17"/>
                    <a:pt x="12497" y="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  <p:pic>
          <p:nvPicPr>
            <p:cNvPr id="423" name="159-1595924_python-logo-clipart-easy-pandas-python-logo-hd.png" descr="159-1595924_python-logo-clipart-easy-pandas-python-logo-hd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1180" t="7843" r="3731" b="6751"/>
            <a:stretch>
              <a:fillRect/>
            </a:stretch>
          </p:blipFill>
          <p:spPr>
            <a:xfrm>
              <a:off x="4576875" y="0"/>
              <a:ext cx="3832244" cy="593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6" fill="norm" stroke="1" extrusionOk="0">
                  <a:moveTo>
                    <a:pt x="14880" y="0"/>
                  </a:moveTo>
                  <a:cubicBezTo>
                    <a:pt x="13820" y="0"/>
                    <a:pt x="13065" y="45"/>
                    <a:pt x="12773" y="124"/>
                  </a:cubicBezTo>
                  <a:cubicBezTo>
                    <a:pt x="12701" y="144"/>
                    <a:pt x="12634" y="168"/>
                    <a:pt x="12570" y="196"/>
                  </a:cubicBezTo>
                  <a:cubicBezTo>
                    <a:pt x="12269" y="328"/>
                    <a:pt x="12060" y="554"/>
                    <a:pt x="11952" y="848"/>
                  </a:cubicBezTo>
                  <a:cubicBezTo>
                    <a:pt x="11935" y="903"/>
                    <a:pt x="11925" y="961"/>
                    <a:pt x="11914" y="1023"/>
                  </a:cubicBezTo>
                  <a:cubicBezTo>
                    <a:pt x="11902" y="1082"/>
                    <a:pt x="11893" y="1144"/>
                    <a:pt x="11888" y="1208"/>
                  </a:cubicBezTo>
                  <a:cubicBezTo>
                    <a:pt x="11877" y="1391"/>
                    <a:pt x="11877" y="1586"/>
                    <a:pt x="11899" y="1643"/>
                  </a:cubicBezTo>
                  <a:lnTo>
                    <a:pt x="11943" y="1761"/>
                  </a:lnTo>
                  <a:lnTo>
                    <a:pt x="13107" y="1761"/>
                  </a:lnTo>
                  <a:cubicBezTo>
                    <a:pt x="14289" y="1761"/>
                    <a:pt x="14718" y="1802"/>
                    <a:pt x="14876" y="1924"/>
                  </a:cubicBezTo>
                  <a:cubicBezTo>
                    <a:pt x="14949" y="1982"/>
                    <a:pt x="14920" y="2005"/>
                    <a:pt x="14688" y="2073"/>
                  </a:cubicBezTo>
                  <a:cubicBezTo>
                    <a:pt x="14642" y="2086"/>
                    <a:pt x="14584" y="2095"/>
                    <a:pt x="14525" y="2105"/>
                  </a:cubicBezTo>
                  <a:cubicBezTo>
                    <a:pt x="14442" y="2118"/>
                    <a:pt x="14326" y="2128"/>
                    <a:pt x="14169" y="2135"/>
                  </a:cubicBezTo>
                  <a:cubicBezTo>
                    <a:pt x="13791" y="2158"/>
                    <a:pt x="13201" y="2170"/>
                    <a:pt x="12245" y="2170"/>
                  </a:cubicBezTo>
                  <a:cubicBezTo>
                    <a:pt x="10707" y="2170"/>
                    <a:pt x="9948" y="2200"/>
                    <a:pt x="9479" y="2345"/>
                  </a:cubicBezTo>
                  <a:cubicBezTo>
                    <a:pt x="9081" y="2499"/>
                    <a:pt x="8816" y="2716"/>
                    <a:pt x="8656" y="3047"/>
                  </a:cubicBezTo>
                  <a:cubicBezTo>
                    <a:pt x="8512" y="3400"/>
                    <a:pt x="8443" y="3991"/>
                    <a:pt x="8459" y="4496"/>
                  </a:cubicBezTo>
                  <a:cubicBezTo>
                    <a:pt x="8495" y="4966"/>
                    <a:pt x="8628" y="5343"/>
                    <a:pt x="8857" y="5620"/>
                  </a:cubicBezTo>
                  <a:cubicBezTo>
                    <a:pt x="8883" y="5649"/>
                    <a:pt x="8908" y="5678"/>
                    <a:pt x="8935" y="5705"/>
                  </a:cubicBezTo>
                  <a:cubicBezTo>
                    <a:pt x="8984" y="5755"/>
                    <a:pt x="9033" y="5803"/>
                    <a:pt x="9090" y="5845"/>
                  </a:cubicBezTo>
                  <a:cubicBezTo>
                    <a:pt x="9108" y="5860"/>
                    <a:pt x="9127" y="5872"/>
                    <a:pt x="9145" y="5886"/>
                  </a:cubicBezTo>
                  <a:cubicBezTo>
                    <a:pt x="9308" y="5996"/>
                    <a:pt x="9496" y="6079"/>
                    <a:pt x="9714" y="6128"/>
                  </a:cubicBezTo>
                  <a:cubicBezTo>
                    <a:pt x="9893" y="6169"/>
                    <a:pt x="10265" y="6199"/>
                    <a:pt x="10586" y="6199"/>
                  </a:cubicBezTo>
                  <a:cubicBezTo>
                    <a:pt x="10852" y="6199"/>
                    <a:pt x="10993" y="6203"/>
                    <a:pt x="11082" y="6170"/>
                  </a:cubicBezTo>
                  <a:cubicBezTo>
                    <a:pt x="11157" y="6124"/>
                    <a:pt x="11186" y="6042"/>
                    <a:pt x="11223" y="5884"/>
                  </a:cubicBezTo>
                  <a:cubicBezTo>
                    <a:pt x="11638" y="4136"/>
                    <a:pt x="11887" y="4015"/>
                    <a:pt x="15061" y="4015"/>
                  </a:cubicBezTo>
                  <a:cubicBezTo>
                    <a:pt x="17836" y="4015"/>
                    <a:pt x="18038" y="3895"/>
                    <a:pt x="18139" y="2186"/>
                  </a:cubicBezTo>
                  <a:cubicBezTo>
                    <a:pt x="18139" y="2185"/>
                    <a:pt x="18139" y="2185"/>
                    <a:pt x="18139" y="2184"/>
                  </a:cubicBezTo>
                  <a:cubicBezTo>
                    <a:pt x="18139" y="2135"/>
                    <a:pt x="18137" y="2136"/>
                    <a:pt x="18137" y="2082"/>
                  </a:cubicBezTo>
                  <a:cubicBezTo>
                    <a:pt x="18135" y="1676"/>
                    <a:pt x="18128" y="1488"/>
                    <a:pt x="18119" y="1292"/>
                  </a:cubicBezTo>
                  <a:cubicBezTo>
                    <a:pt x="17985" y="209"/>
                    <a:pt x="17259" y="0"/>
                    <a:pt x="14880" y="0"/>
                  </a:cubicBezTo>
                  <a:close/>
                  <a:moveTo>
                    <a:pt x="13145" y="565"/>
                  </a:moveTo>
                  <a:cubicBezTo>
                    <a:pt x="13241" y="556"/>
                    <a:pt x="13341" y="565"/>
                    <a:pt x="13433" y="597"/>
                  </a:cubicBezTo>
                  <a:cubicBezTo>
                    <a:pt x="13813" y="728"/>
                    <a:pt x="13825" y="1116"/>
                    <a:pt x="13453" y="1244"/>
                  </a:cubicBezTo>
                  <a:cubicBezTo>
                    <a:pt x="12905" y="1433"/>
                    <a:pt x="12585" y="1348"/>
                    <a:pt x="12585" y="1014"/>
                  </a:cubicBezTo>
                  <a:cubicBezTo>
                    <a:pt x="12585" y="782"/>
                    <a:pt x="12854" y="592"/>
                    <a:pt x="13145" y="565"/>
                  </a:cubicBezTo>
                  <a:close/>
                  <a:moveTo>
                    <a:pt x="18879" y="2170"/>
                  </a:moveTo>
                  <a:lnTo>
                    <a:pt x="18783" y="2179"/>
                  </a:lnTo>
                  <a:lnTo>
                    <a:pt x="18729" y="2430"/>
                  </a:lnTo>
                  <a:lnTo>
                    <a:pt x="18711" y="2560"/>
                  </a:lnTo>
                  <a:cubicBezTo>
                    <a:pt x="18666" y="2918"/>
                    <a:pt x="18608" y="3145"/>
                    <a:pt x="18528" y="3266"/>
                  </a:cubicBezTo>
                  <a:cubicBezTo>
                    <a:pt x="18231" y="4184"/>
                    <a:pt x="17627" y="4307"/>
                    <a:pt x="14860" y="4376"/>
                  </a:cubicBezTo>
                  <a:cubicBezTo>
                    <a:pt x="12396" y="4437"/>
                    <a:pt x="12251" y="4470"/>
                    <a:pt x="12015" y="5017"/>
                  </a:cubicBezTo>
                  <a:cubicBezTo>
                    <a:pt x="11915" y="5250"/>
                    <a:pt x="11873" y="5822"/>
                    <a:pt x="11876" y="6380"/>
                  </a:cubicBezTo>
                  <a:cubicBezTo>
                    <a:pt x="11877" y="6449"/>
                    <a:pt x="11882" y="6498"/>
                    <a:pt x="11883" y="6562"/>
                  </a:cubicBezTo>
                  <a:cubicBezTo>
                    <a:pt x="11890" y="6801"/>
                    <a:pt x="11901" y="7040"/>
                    <a:pt x="11926" y="7231"/>
                  </a:cubicBezTo>
                  <a:cubicBezTo>
                    <a:pt x="11926" y="7231"/>
                    <a:pt x="11925" y="7232"/>
                    <a:pt x="11926" y="7233"/>
                  </a:cubicBezTo>
                  <a:cubicBezTo>
                    <a:pt x="11932" y="7283"/>
                    <a:pt x="11942" y="7318"/>
                    <a:pt x="11950" y="7362"/>
                  </a:cubicBezTo>
                  <a:cubicBezTo>
                    <a:pt x="11994" y="7550"/>
                    <a:pt x="12061" y="7686"/>
                    <a:pt x="12158" y="7795"/>
                  </a:cubicBezTo>
                  <a:cubicBezTo>
                    <a:pt x="12200" y="7836"/>
                    <a:pt x="12237" y="7878"/>
                    <a:pt x="12288" y="7914"/>
                  </a:cubicBezTo>
                  <a:cubicBezTo>
                    <a:pt x="12299" y="7922"/>
                    <a:pt x="12312" y="7930"/>
                    <a:pt x="12324" y="7938"/>
                  </a:cubicBezTo>
                  <a:cubicBezTo>
                    <a:pt x="12419" y="8001"/>
                    <a:pt x="12529" y="8058"/>
                    <a:pt x="12655" y="8107"/>
                  </a:cubicBezTo>
                  <a:cubicBezTo>
                    <a:pt x="12671" y="8114"/>
                    <a:pt x="12689" y="8120"/>
                    <a:pt x="12706" y="8126"/>
                  </a:cubicBezTo>
                  <a:cubicBezTo>
                    <a:pt x="12794" y="8159"/>
                    <a:pt x="12897" y="8183"/>
                    <a:pt x="12999" y="8210"/>
                  </a:cubicBezTo>
                  <a:cubicBezTo>
                    <a:pt x="13260" y="8273"/>
                    <a:pt x="13586" y="8324"/>
                    <a:pt x="13947" y="8360"/>
                  </a:cubicBezTo>
                  <a:cubicBezTo>
                    <a:pt x="14082" y="8371"/>
                    <a:pt x="14226" y="8381"/>
                    <a:pt x="14390" y="8388"/>
                  </a:cubicBezTo>
                  <a:cubicBezTo>
                    <a:pt x="14489" y="8392"/>
                    <a:pt x="14566" y="8398"/>
                    <a:pt x="14677" y="8399"/>
                  </a:cubicBezTo>
                  <a:cubicBezTo>
                    <a:pt x="15145" y="8406"/>
                    <a:pt x="15689" y="8393"/>
                    <a:pt x="16117" y="8366"/>
                  </a:cubicBezTo>
                  <a:cubicBezTo>
                    <a:pt x="16123" y="8365"/>
                    <a:pt x="16129" y="8365"/>
                    <a:pt x="16135" y="8365"/>
                  </a:cubicBezTo>
                  <a:cubicBezTo>
                    <a:pt x="17380" y="8244"/>
                    <a:pt x="17957" y="7861"/>
                    <a:pt x="18110" y="7085"/>
                  </a:cubicBezTo>
                  <a:lnTo>
                    <a:pt x="18148" y="6884"/>
                  </a:lnTo>
                  <a:cubicBezTo>
                    <a:pt x="18150" y="6801"/>
                    <a:pt x="18144" y="6733"/>
                    <a:pt x="18119" y="6696"/>
                  </a:cubicBezTo>
                  <a:cubicBezTo>
                    <a:pt x="18069" y="6624"/>
                    <a:pt x="17891" y="6607"/>
                    <a:pt x="17472" y="6599"/>
                  </a:cubicBezTo>
                  <a:lnTo>
                    <a:pt x="16844" y="6599"/>
                  </a:lnTo>
                  <a:cubicBezTo>
                    <a:pt x="16493" y="6599"/>
                    <a:pt x="16293" y="6589"/>
                    <a:pt x="16074" y="6579"/>
                  </a:cubicBezTo>
                  <a:cubicBezTo>
                    <a:pt x="15980" y="6576"/>
                    <a:pt x="15829" y="6575"/>
                    <a:pt x="15759" y="6570"/>
                  </a:cubicBezTo>
                  <a:cubicBezTo>
                    <a:pt x="15757" y="6570"/>
                    <a:pt x="15755" y="6570"/>
                    <a:pt x="15752" y="6570"/>
                  </a:cubicBezTo>
                  <a:cubicBezTo>
                    <a:pt x="15749" y="6570"/>
                    <a:pt x="15747" y="6569"/>
                    <a:pt x="15743" y="6569"/>
                  </a:cubicBezTo>
                  <a:cubicBezTo>
                    <a:pt x="15566" y="6556"/>
                    <a:pt x="15447" y="6539"/>
                    <a:pt x="15341" y="6508"/>
                  </a:cubicBezTo>
                  <a:lnTo>
                    <a:pt x="15055" y="6424"/>
                  </a:lnTo>
                  <a:lnTo>
                    <a:pt x="15234" y="6336"/>
                  </a:lnTo>
                  <a:cubicBezTo>
                    <a:pt x="15236" y="6335"/>
                    <a:pt x="15242" y="6335"/>
                    <a:pt x="15245" y="6333"/>
                  </a:cubicBezTo>
                  <a:cubicBezTo>
                    <a:pt x="15267" y="6299"/>
                    <a:pt x="15343" y="6274"/>
                    <a:pt x="15473" y="6254"/>
                  </a:cubicBezTo>
                  <a:cubicBezTo>
                    <a:pt x="15790" y="6172"/>
                    <a:pt x="16262" y="6145"/>
                    <a:pt x="16927" y="6170"/>
                  </a:cubicBezTo>
                  <a:cubicBezTo>
                    <a:pt x="17749" y="6201"/>
                    <a:pt x="18098" y="6208"/>
                    <a:pt x="18519" y="6218"/>
                  </a:cubicBezTo>
                  <a:cubicBezTo>
                    <a:pt x="19624" y="6222"/>
                    <a:pt x="20044" y="6190"/>
                    <a:pt x="20378" y="6088"/>
                  </a:cubicBezTo>
                  <a:cubicBezTo>
                    <a:pt x="20464" y="6061"/>
                    <a:pt x="20545" y="6029"/>
                    <a:pt x="20622" y="5992"/>
                  </a:cubicBezTo>
                  <a:cubicBezTo>
                    <a:pt x="20626" y="5991"/>
                    <a:pt x="20631" y="5990"/>
                    <a:pt x="20635" y="5988"/>
                  </a:cubicBezTo>
                  <a:cubicBezTo>
                    <a:pt x="20637" y="5987"/>
                    <a:pt x="20640" y="5986"/>
                    <a:pt x="20642" y="5985"/>
                  </a:cubicBezTo>
                  <a:cubicBezTo>
                    <a:pt x="20719" y="5948"/>
                    <a:pt x="20792" y="5905"/>
                    <a:pt x="20859" y="5857"/>
                  </a:cubicBezTo>
                  <a:cubicBezTo>
                    <a:pt x="20859" y="5856"/>
                    <a:pt x="20860" y="5856"/>
                    <a:pt x="20861" y="5855"/>
                  </a:cubicBezTo>
                  <a:cubicBezTo>
                    <a:pt x="20861" y="5855"/>
                    <a:pt x="20862" y="5854"/>
                    <a:pt x="20863" y="5854"/>
                  </a:cubicBezTo>
                  <a:cubicBezTo>
                    <a:pt x="21278" y="5555"/>
                    <a:pt x="21503" y="5052"/>
                    <a:pt x="21570" y="4296"/>
                  </a:cubicBezTo>
                  <a:cubicBezTo>
                    <a:pt x="21586" y="4115"/>
                    <a:pt x="21596" y="3971"/>
                    <a:pt x="21597" y="3849"/>
                  </a:cubicBezTo>
                  <a:cubicBezTo>
                    <a:pt x="21600" y="3482"/>
                    <a:pt x="21523" y="3319"/>
                    <a:pt x="21284" y="2982"/>
                  </a:cubicBezTo>
                  <a:cubicBezTo>
                    <a:pt x="20878" y="2411"/>
                    <a:pt x="20303" y="2170"/>
                    <a:pt x="19349" y="2170"/>
                  </a:cubicBezTo>
                  <a:lnTo>
                    <a:pt x="18879" y="2170"/>
                  </a:lnTo>
                  <a:close/>
                  <a:moveTo>
                    <a:pt x="8935" y="6523"/>
                  </a:moveTo>
                  <a:cubicBezTo>
                    <a:pt x="8744" y="6523"/>
                    <a:pt x="8382" y="6596"/>
                    <a:pt x="7902" y="6731"/>
                  </a:cubicBezTo>
                  <a:cubicBezTo>
                    <a:pt x="7406" y="6870"/>
                    <a:pt x="6981" y="6954"/>
                    <a:pt x="6605" y="6988"/>
                  </a:cubicBezTo>
                  <a:cubicBezTo>
                    <a:pt x="6456" y="7001"/>
                    <a:pt x="6326" y="7018"/>
                    <a:pt x="6198" y="7040"/>
                  </a:cubicBezTo>
                  <a:cubicBezTo>
                    <a:pt x="5900" y="7105"/>
                    <a:pt x="5534" y="7217"/>
                    <a:pt x="5126" y="7368"/>
                  </a:cubicBezTo>
                  <a:cubicBezTo>
                    <a:pt x="4952" y="7438"/>
                    <a:pt x="4767" y="7516"/>
                    <a:pt x="4534" y="7616"/>
                  </a:cubicBezTo>
                  <a:cubicBezTo>
                    <a:pt x="4310" y="7713"/>
                    <a:pt x="4163" y="7778"/>
                    <a:pt x="4019" y="7842"/>
                  </a:cubicBezTo>
                  <a:cubicBezTo>
                    <a:pt x="3723" y="7989"/>
                    <a:pt x="3510" y="8120"/>
                    <a:pt x="3447" y="8230"/>
                  </a:cubicBezTo>
                  <a:cubicBezTo>
                    <a:pt x="3448" y="8260"/>
                    <a:pt x="3449" y="8289"/>
                    <a:pt x="3460" y="8330"/>
                  </a:cubicBezTo>
                  <a:cubicBezTo>
                    <a:pt x="3482" y="8414"/>
                    <a:pt x="3504" y="8462"/>
                    <a:pt x="3556" y="8502"/>
                  </a:cubicBezTo>
                  <a:cubicBezTo>
                    <a:pt x="3569" y="8510"/>
                    <a:pt x="3582" y="8517"/>
                    <a:pt x="3596" y="8525"/>
                  </a:cubicBezTo>
                  <a:cubicBezTo>
                    <a:pt x="3656" y="8558"/>
                    <a:pt x="3741" y="8588"/>
                    <a:pt x="3889" y="8632"/>
                  </a:cubicBezTo>
                  <a:cubicBezTo>
                    <a:pt x="4098" y="8693"/>
                    <a:pt x="4301" y="8770"/>
                    <a:pt x="4339" y="8801"/>
                  </a:cubicBezTo>
                  <a:cubicBezTo>
                    <a:pt x="4467" y="8905"/>
                    <a:pt x="4661" y="9730"/>
                    <a:pt x="4668" y="10198"/>
                  </a:cubicBezTo>
                  <a:cubicBezTo>
                    <a:pt x="4668" y="10228"/>
                    <a:pt x="4663" y="10243"/>
                    <a:pt x="4663" y="10270"/>
                  </a:cubicBezTo>
                  <a:cubicBezTo>
                    <a:pt x="4663" y="10318"/>
                    <a:pt x="4658" y="10370"/>
                    <a:pt x="4652" y="10416"/>
                  </a:cubicBezTo>
                  <a:cubicBezTo>
                    <a:pt x="4637" y="10652"/>
                    <a:pt x="4595" y="10839"/>
                    <a:pt x="4449" y="11169"/>
                  </a:cubicBezTo>
                  <a:cubicBezTo>
                    <a:pt x="4408" y="11259"/>
                    <a:pt x="4366" y="11379"/>
                    <a:pt x="4323" y="11492"/>
                  </a:cubicBezTo>
                  <a:cubicBezTo>
                    <a:pt x="4261" y="11677"/>
                    <a:pt x="4204" y="11833"/>
                    <a:pt x="4151" y="12011"/>
                  </a:cubicBezTo>
                  <a:cubicBezTo>
                    <a:pt x="4138" y="12059"/>
                    <a:pt x="4116" y="12122"/>
                    <a:pt x="4106" y="12163"/>
                  </a:cubicBezTo>
                  <a:cubicBezTo>
                    <a:pt x="3942" y="12859"/>
                    <a:pt x="3846" y="13013"/>
                    <a:pt x="3127" y="13723"/>
                  </a:cubicBezTo>
                  <a:cubicBezTo>
                    <a:pt x="2644" y="14199"/>
                    <a:pt x="2275" y="14602"/>
                    <a:pt x="2000" y="14962"/>
                  </a:cubicBezTo>
                  <a:cubicBezTo>
                    <a:pt x="1998" y="14964"/>
                    <a:pt x="1996" y="14965"/>
                    <a:pt x="1995" y="14967"/>
                  </a:cubicBezTo>
                  <a:cubicBezTo>
                    <a:pt x="1735" y="15308"/>
                    <a:pt x="1559" y="15610"/>
                    <a:pt x="1447" y="15906"/>
                  </a:cubicBezTo>
                  <a:cubicBezTo>
                    <a:pt x="1380" y="16095"/>
                    <a:pt x="1337" y="16284"/>
                    <a:pt x="1313" y="16485"/>
                  </a:cubicBezTo>
                  <a:cubicBezTo>
                    <a:pt x="1304" y="16563"/>
                    <a:pt x="1301" y="16639"/>
                    <a:pt x="1299" y="16715"/>
                  </a:cubicBezTo>
                  <a:cubicBezTo>
                    <a:pt x="1298" y="16764"/>
                    <a:pt x="1302" y="16811"/>
                    <a:pt x="1304" y="16858"/>
                  </a:cubicBezTo>
                  <a:cubicBezTo>
                    <a:pt x="1326" y="17242"/>
                    <a:pt x="1464" y="17594"/>
                    <a:pt x="1720" y="17930"/>
                  </a:cubicBezTo>
                  <a:cubicBezTo>
                    <a:pt x="1741" y="17956"/>
                    <a:pt x="1757" y="17981"/>
                    <a:pt x="1780" y="18008"/>
                  </a:cubicBezTo>
                  <a:cubicBezTo>
                    <a:pt x="1914" y="18161"/>
                    <a:pt x="2079" y="18320"/>
                    <a:pt x="2277" y="18492"/>
                  </a:cubicBezTo>
                  <a:cubicBezTo>
                    <a:pt x="2712" y="18869"/>
                    <a:pt x="2724" y="18887"/>
                    <a:pt x="2693" y="19116"/>
                  </a:cubicBezTo>
                  <a:cubicBezTo>
                    <a:pt x="2690" y="19136"/>
                    <a:pt x="2671" y="19175"/>
                    <a:pt x="2664" y="19201"/>
                  </a:cubicBezTo>
                  <a:cubicBezTo>
                    <a:pt x="2654" y="19243"/>
                    <a:pt x="2639" y="19290"/>
                    <a:pt x="2619" y="19338"/>
                  </a:cubicBezTo>
                  <a:cubicBezTo>
                    <a:pt x="2569" y="19463"/>
                    <a:pt x="2505" y="19600"/>
                    <a:pt x="2429" y="19721"/>
                  </a:cubicBezTo>
                  <a:cubicBezTo>
                    <a:pt x="2366" y="19821"/>
                    <a:pt x="2312" y="19918"/>
                    <a:pt x="2270" y="20009"/>
                  </a:cubicBezTo>
                  <a:cubicBezTo>
                    <a:pt x="2230" y="20095"/>
                    <a:pt x="2203" y="20174"/>
                    <a:pt x="2183" y="20247"/>
                  </a:cubicBezTo>
                  <a:cubicBezTo>
                    <a:pt x="2181" y="20253"/>
                    <a:pt x="2180" y="20258"/>
                    <a:pt x="2178" y="20264"/>
                  </a:cubicBezTo>
                  <a:cubicBezTo>
                    <a:pt x="2141" y="20410"/>
                    <a:pt x="2144" y="20522"/>
                    <a:pt x="2201" y="20576"/>
                  </a:cubicBezTo>
                  <a:cubicBezTo>
                    <a:pt x="2243" y="20617"/>
                    <a:pt x="2499" y="20631"/>
                    <a:pt x="2959" y="20637"/>
                  </a:cubicBezTo>
                  <a:lnTo>
                    <a:pt x="4574" y="20599"/>
                  </a:lnTo>
                  <a:cubicBezTo>
                    <a:pt x="5914" y="20568"/>
                    <a:pt x="7072" y="20519"/>
                    <a:pt x="7148" y="20488"/>
                  </a:cubicBezTo>
                  <a:cubicBezTo>
                    <a:pt x="7205" y="20465"/>
                    <a:pt x="7135" y="20388"/>
                    <a:pt x="7018" y="20303"/>
                  </a:cubicBezTo>
                  <a:cubicBezTo>
                    <a:pt x="7013" y="20302"/>
                    <a:pt x="7010" y="20300"/>
                    <a:pt x="7005" y="20299"/>
                  </a:cubicBezTo>
                  <a:cubicBezTo>
                    <a:pt x="6894" y="20269"/>
                    <a:pt x="6735" y="20200"/>
                    <a:pt x="6654" y="20144"/>
                  </a:cubicBezTo>
                  <a:lnTo>
                    <a:pt x="6506" y="20042"/>
                  </a:lnTo>
                  <a:lnTo>
                    <a:pt x="6526" y="20011"/>
                  </a:lnTo>
                  <a:lnTo>
                    <a:pt x="6517" y="20006"/>
                  </a:lnTo>
                  <a:lnTo>
                    <a:pt x="6992" y="19305"/>
                  </a:lnTo>
                  <a:cubicBezTo>
                    <a:pt x="7447" y="18632"/>
                    <a:pt x="7463" y="18572"/>
                    <a:pt x="7367" y="17829"/>
                  </a:cubicBezTo>
                  <a:lnTo>
                    <a:pt x="7336" y="17595"/>
                  </a:lnTo>
                  <a:cubicBezTo>
                    <a:pt x="7319" y="17496"/>
                    <a:pt x="7294" y="17404"/>
                    <a:pt x="7294" y="17317"/>
                  </a:cubicBezTo>
                  <a:lnTo>
                    <a:pt x="7294" y="17259"/>
                  </a:lnTo>
                  <a:lnTo>
                    <a:pt x="7267" y="17053"/>
                  </a:lnTo>
                  <a:lnTo>
                    <a:pt x="8128" y="16429"/>
                  </a:lnTo>
                  <a:cubicBezTo>
                    <a:pt x="9118" y="15709"/>
                    <a:pt x="9766" y="14974"/>
                    <a:pt x="10065" y="14236"/>
                  </a:cubicBezTo>
                  <a:cubicBezTo>
                    <a:pt x="10224" y="13841"/>
                    <a:pt x="10325" y="13634"/>
                    <a:pt x="10581" y="13444"/>
                  </a:cubicBezTo>
                  <a:cubicBezTo>
                    <a:pt x="10586" y="13440"/>
                    <a:pt x="10592" y="13433"/>
                    <a:pt x="10597" y="13430"/>
                  </a:cubicBezTo>
                  <a:cubicBezTo>
                    <a:pt x="10602" y="13426"/>
                    <a:pt x="10629" y="13413"/>
                    <a:pt x="10635" y="13409"/>
                  </a:cubicBezTo>
                  <a:cubicBezTo>
                    <a:pt x="10852" y="13261"/>
                    <a:pt x="11200" y="13106"/>
                    <a:pt x="11738" y="12881"/>
                  </a:cubicBezTo>
                  <a:cubicBezTo>
                    <a:pt x="11813" y="12848"/>
                    <a:pt x="11874" y="12818"/>
                    <a:pt x="11950" y="12785"/>
                  </a:cubicBezTo>
                  <a:cubicBezTo>
                    <a:pt x="12711" y="12463"/>
                    <a:pt x="13085" y="12278"/>
                    <a:pt x="13178" y="12177"/>
                  </a:cubicBezTo>
                  <a:lnTo>
                    <a:pt x="13122" y="10634"/>
                  </a:lnTo>
                  <a:cubicBezTo>
                    <a:pt x="13081" y="9504"/>
                    <a:pt x="13006" y="8957"/>
                    <a:pt x="12885" y="8880"/>
                  </a:cubicBezTo>
                  <a:cubicBezTo>
                    <a:pt x="12832" y="8847"/>
                    <a:pt x="12780" y="8837"/>
                    <a:pt x="12729" y="8837"/>
                  </a:cubicBezTo>
                  <a:cubicBezTo>
                    <a:pt x="12635" y="8874"/>
                    <a:pt x="12539" y="8942"/>
                    <a:pt x="12467" y="9032"/>
                  </a:cubicBezTo>
                  <a:cubicBezTo>
                    <a:pt x="12387" y="9132"/>
                    <a:pt x="12331" y="9364"/>
                    <a:pt x="12297" y="9738"/>
                  </a:cubicBezTo>
                  <a:cubicBezTo>
                    <a:pt x="12283" y="9890"/>
                    <a:pt x="12264" y="9977"/>
                    <a:pt x="12245" y="10074"/>
                  </a:cubicBezTo>
                  <a:cubicBezTo>
                    <a:pt x="12211" y="10255"/>
                    <a:pt x="12168" y="10391"/>
                    <a:pt x="12089" y="10491"/>
                  </a:cubicBezTo>
                  <a:cubicBezTo>
                    <a:pt x="11844" y="10802"/>
                    <a:pt x="11136" y="11052"/>
                    <a:pt x="10501" y="11053"/>
                  </a:cubicBezTo>
                  <a:cubicBezTo>
                    <a:pt x="10294" y="11053"/>
                    <a:pt x="10193" y="11011"/>
                    <a:pt x="9948" y="10845"/>
                  </a:cubicBezTo>
                  <a:cubicBezTo>
                    <a:pt x="9886" y="10808"/>
                    <a:pt x="9826" y="10757"/>
                    <a:pt x="9767" y="10708"/>
                  </a:cubicBezTo>
                  <a:cubicBezTo>
                    <a:pt x="9726" y="10675"/>
                    <a:pt x="9680" y="10642"/>
                    <a:pt x="9642" y="10608"/>
                  </a:cubicBezTo>
                  <a:cubicBezTo>
                    <a:pt x="9381" y="10370"/>
                    <a:pt x="9204" y="10081"/>
                    <a:pt x="8993" y="9578"/>
                  </a:cubicBezTo>
                  <a:cubicBezTo>
                    <a:pt x="8986" y="9562"/>
                    <a:pt x="8979" y="9546"/>
                    <a:pt x="8971" y="9529"/>
                  </a:cubicBezTo>
                  <a:cubicBezTo>
                    <a:pt x="8936" y="9453"/>
                    <a:pt x="8900" y="9388"/>
                    <a:pt x="8864" y="9306"/>
                  </a:cubicBezTo>
                  <a:cubicBezTo>
                    <a:pt x="8848" y="9271"/>
                    <a:pt x="8843" y="9255"/>
                    <a:pt x="8828" y="9221"/>
                  </a:cubicBezTo>
                  <a:cubicBezTo>
                    <a:pt x="8747" y="9043"/>
                    <a:pt x="8653" y="8818"/>
                    <a:pt x="8618" y="8763"/>
                  </a:cubicBezTo>
                  <a:cubicBezTo>
                    <a:pt x="8558" y="8672"/>
                    <a:pt x="8491" y="8500"/>
                    <a:pt x="8468" y="8380"/>
                  </a:cubicBezTo>
                  <a:cubicBezTo>
                    <a:pt x="8441" y="8242"/>
                    <a:pt x="8476" y="8121"/>
                    <a:pt x="8595" y="7970"/>
                  </a:cubicBezTo>
                  <a:cubicBezTo>
                    <a:pt x="8692" y="7807"/>
                    <a:pt x="8875" y="7648"/>
                    <a:pt x="9166" y="7415"/>
                  </a:cubicBezTo>
                  <a:cubicBezTo>
                    <a:pt x="9217" y="7375"/>
                    <a:pt x="9257" y="7338"/>
                    <a:pt x="9291" y="7301"/>
                  </a:cubicBezTo>
                  <a:cubicBezTo>
                    <a:pt x="9292" y="7300"/>
                    <a:pt x="9292" y="7299"/>
                    <a:pt x="9293" y="7298"/>
                  </a:cubicBezTo>
                  <a:cubicBezTo>
                    <a:pt x="9342" y="7237"/>
                    <a:pt x="9373" y="7178"/>
                    <a:pt x="9396" y="7119"/>
                  </a:cubicBezTo>
                  <a:cubicBezTo>
                    <a:pt x="9416" y="7040"/>
                    <a:pt x="9409" y="6954"/>
                    <a:pt x="9376" y="6839"/>
                  </a:cubicBezTo>
                  <a:cubicBezTo>
                    <a:pt x="9323" y="6656"/>
                    <a:pt x="9245" y="6556"/>
                    <a:pt x="9074" y="6527"/>
                  </a:cubicBezTo>
                  <a:cubicBezTo>
                    <a:pt x="9035" y="6525"/>
                    <a:pt x="8993" y="6523"/>
                    <a:pt x="8935" y="6523"/>
                  </a:cubicBezTo>
                  <a:close/>
                  <a:moveTo>
                    <a:pt x="16781" y="7011"/>
                  </a:moveTo>
                  <a:cubicBezTo>
                    <a:pt x="16853" y="7014"/>
                    <a:pt x="16931" y="7029"/>
                    <a:pt x="17012" y="7057"/>
                  </a:cubicBezTo>
                  <a:cubicBezTo>
                    <a:pt x="17176" y="7114"/>
                    <a:pt x="17309" y="7241"/>
                    <a:pt x="17309" y="7340"/>
                  </a:cubicBezTo>
                  <a:cubicBezTo>
                    <a:pt x="17309" y="7440"/>
                    <a:pt x="17325" y="7548"/>
                    <a:pt x="17345" y="7580"/>
                  </a:cubicBezTo>
                  <a:cubicBezTo>
                    <a:pt x="17365" y="7612"/>
                    <a:pt x="17248" y="7696"/>
                    <a:pt x="17085" y="7765"/>
                  </a:cubicBezTo>
                  <a:cubicBezTo>
                    <a:pt x="16848" y="7867"/>
                    <a:pt x="16746" y="7868"/>
                    <a:pt x="16567" y="7775"/>
                  </a:cubicBezTo>
                  <a:cubicBezTo>
                    <a:pt x="16045" y="7506"/>
                    <a:pt x="16280" y="6987"/>
                    <a:pt x="16781" y="7011"/>
                  </a:cubicBezTo>
                  <a:close/>
                  <a:moveTo>
                    <a:pt x="13983" y="8854"/>
                  </a:moveTo>
                  <a:cubicBezTo>
                    <a:pt x="13716" y="8855"/>
                    <a:pt x="13557" y="8859"/>
                    <a:pt x="13518" y="8867"/>
                  </a:cubicBezTo>
                  <a:cubicBezTo>
                    <a:pt x="13505" y="8908"/>
                    <a:pt x="13537" y="9978"/>
                    <a:pt x="13592" y="11306"/>
                  </a:cubicBezTo>
                  <a:cubicBezTo>
                    <a:pt x="13605" y="11634"/>
                    <a:pt x="13611" y="11942"/>
                    <a:pt x="13619" y="12256"/>
                  </a:cubicBezTo>
                  <a:cubicBezTo>
                    <a:pt x="13702" y="12990"/>
                    <a:pt x="13625" y="16426"/>
                    <a:pt x="13489" y="17259"/>
                  </a:cubicBezTo>
                  <a:cubicBezTo>
                    <a:pt x="13355" y="18076"/>
                    <a:pt x="13202" y="18676"/>
                    <a:pt x="13010" y="19135"/>
                  </a:cubicBezTo>
                  <a:cubicBezTo>
                    <a:pt x="12760" y="19734"/>
                    <a:pt x="12461" y="20019"/>
                    <a:pt x="11782" y="20302"/>
                  </a:cubicBezTo>
                  <a:cubicBezTo>
                    <a:pt x="10913" y="20665"/>
                    <a:pt x="10132" y="20728"/>
                    <a:pt x="3567" y="20971"/>
                  </a:cubicBezTo>
                  <a:cubicBezTo>
                    <a:pt x="2010" y="21028"/>
                    <a:pt x="803" y="21087"/>
                    <a:pt x="459" y="21117"/>
                  </a:cubicBezTo>
                  <a:cubicBezTo>
                    <a:pt x="403" y="21121"/>
                    <a:pt x="244" y="21130"/>
                    <a:pt x="221" y="21134"/>
                  </a:cubicBezTo>
                  <a:cubicBezTo>
                    <a:pt x="125" y="21163"/>
                    <a:pt x="32" y="21292"/>
                    <a:pt x="0" y="21398"/>
                  </a:cubicBezTo>
                  <a:cubicBezTo>
                    <a:pt x="23" y="21511"/>
                    <a:pt x="168" y="21550"/>
                    <a:pt x="669" y="21577"/>
                  </a:cubicBezTo>
                  <a:cubicBezTo>
                    <a:pt x="866" y="21588"/>
                    <a:pt x="1100" y="21595"/>
                    <a:pt x="1409" y="21596"/>
                  </a:cubicBezTo>
                  <a:cubicBezTo>
                    <a:pt x="2337" y="21600"/>
                    <a:pt x="3944" y="21557"/>
                    <a:pt x="7269" y="21446"/>
                  </a:cubicBezTo>
                  <a:cubicBezTo>
                    <a:pt x="7827" y="21427"/>
                    <a:pt x="8665" y="21420"/>
                    <a:pt x="9418" y="21408"/>
                  </a:cubicBezTo>
                  <a:cubicBezTo>
                    <a:pt x="11078" y="21369"/>
                    <a:pt x="12386" y="21362"/>
                    <a:pt x="14303" y="21380"/>
                  </a:cubicBezTo>
                  <a:cubicBezTo>
                    <a:pt x="14490" y="21381"/>
                    <a:pt x="14577" y="21386"/>
                    <a:pt x="14766" y="21388"/>
                  </a:cubicBezTo>
                  <a:cubicBezTo>
                    <a:pt x="14880" y="21389"/>
                    <a:pt x="15003" y="21387"/>
                    <a:pt x="15115" y="21388"/>
                  </a:cubicBezTo>
                  <a:cubicBezTo>
                    <a:pt x="19158" y="21431"/>
                    <a:pt x="19750" y="21419"/>
                    <a:pt x="19680" y="21302"/>
                  </a:cubicBezTo>
                  <a:cubicBezTo>
                    <a:pt x="19636" y="21227"/>
                    <a:pt x="19599" y="21086"/>
                    <a:pt x="19599" y="20989"/>
                  </a:cubicBezTo>
                  <a:cubicBezTo>
                    <a:pt x="19599" y="20897"/>
                    <a:pt x="19460" y="20805"/>
                    <a:pt x="19134" y="20688"/>
                  </a:cubicBezTo>
                  <a:cubicBezTo>
                    <a:pt x="18993" y="20643"/>
                    <a:pt x="18817" y="20593"/>
                    <a:pt x="18582" y="20529"/>
                  </a:cubicBezTo>
                  <a:cubicBezTo>
                    <a:pt x="17852" y="20327"/>
                    <a:pt x="17560" y="20175"/>
                    <a:pt x="17392" y="19881"/>
                  </a:cubicBezTo>
                  <a:cubicBezTo>
                    <a:pt x="17348" y="19816"/>
                    <a:pt x="17315" y="19728"/>
                    <a:pt x="17282" y="19644"/>
                  </a:cubicBezTo>
                  <a:cubicBezTo>
                    <a:pt x="17245" y="19549"/>
                    <a:pt x="17206" y="19459"/>
                    <a:pt x="17175" y="19334"/>
                  </a:cubicBezTo>
                  <a:cubicBezTo>
                    <a:pt x="17118" y="19109"/>
                    <a:pt x="17058" y="18632"/>
                    <a:pt x="16998" y="18067"/>
                  </a:cubicBezTo>
                  <a:cubicBezTo>
                    <a:pt x="16983" y="17932"/>
                    <a:pt x="16971" y="17774"/>
                    <a:pt x="16958" y="17628"/>
                  </a:cubicBezTo>
                  <a:cubicBezTo>
                    <a:pt x="16819" y="16159"/>
                    <a:pt x="16712" y="14325"/>
                    <a:pt x="16790" y="14057"/>
                  </a:cubicBezTo>
                  <a:cubicBezTo>
                    <a:pt x="16801" y="14019"/>
                    <a:pt x="16825" y="13972"/>
                    <a:pt x="16853" y="13924"/>
                  </a:cubicBezTo>
                  <a:cubicBezTo>
                    <a:pt x="16856" y="13915"/>
                    <a:pt x="16862" y="13905"/>
                    <a:pt x="16866" y="13896"/>
                  </a:cubicBezTo>
                  <a:cubicBezTo>
                    <a:pt x="16887" y="13851"/>
                    <a:pt x="16910" y="13813"/>
                    <a:pt x="16945" y="13768"/>
                  </a:cubicBezTo>
                  <a:cubicBezTo>
                    <a:pt x="17004" y="13688"/>
                    <a:pt x="17114" y="13580"/>
                    <a:pt x="17226" y="13482"/>
                  </a:cubicBezTo>
                  <a:cubicBezTo>
                    <a:pt x="17280" y="13429"/>
                    <a:pt x="17327" y="13370"/>
                    <a:pt x="17383" y="13324"/>
                  </a:cubicBezTo>
                  <a:cubicBezTo>
                    <a:pt x="17981" y="12839"/>
                    <a:pt x="18035" y="12586"/>
                    <a:pt x="17506" y="12249"/>
                  </a:cubicBezTo>
                  <a:cubicBezTo>
                    <a:pt x="17486" y="12237"/>
                    <a:pt x="17458" y="12223"/>
                    <a:pt x="17437" y="12210"/>
                  </a:cubicBezTo>
                  <a:cubicBezTo>
                    <a:pt x="17333" y="12151"/>
                    <a:pt x="17218" y="12089"/>
                    <a:pt x="17059" y="12004"/>
                  </a:cubicBezTo>
                  <a:cubicBezTo>
                    <a:pt x="16752" y="11840"/>
                    <a:pt x="16595" y="11686"/>
                    <a:pt x="16508" y="11463"/>
                  </a:cubicBezTo>
                  <a:cubicBezTo>
                    <a:pt x="16362" y="11164"/>
                    <a:pt x="16351" y="10749"/>
                    <a:pt x="16408" y="10020"/>
                  </a:cubicBezTo>
                  <a:lnTo>
                    <a:pt x="16493" y="8937"/>
                  </a:lnTo>
                  <a:lnTo>
                    <a:pt x="15019" y="8875"/>
                  </a:lnTo>
                  <a:cubicBezTo>
                    <a:pt x="14697" y="8861"/>
                    <a:pt x="14670" y="8866"/>
                    <a:pt x="14424" y="8859"/>
                  </a:cubicBezTo>
                  <a:cubicBezTo>
                    <a:pt x="14279" y="8857"/>
                    <a:pt x="14100" y="8854"/>
                    <a:pt x="13983" y="885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  <p:sp>
          <p:nvSpPr>
            <p:cNvPr id="424" name="Pandas"/>
            <p:cNvSpPr txBox="1"/>
            <p:nvPr/>
          </p:nvSpPr>
          <p:spPr>
            <a:xfrm>
              <a:off x="0" y="2447181"/>
              <a:ext cx="5011198" cy="157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 algn="just" defTabSz="2367343">
                <a:lnSpc>
                  <a:spcPct val="209999"/>
                </a:lnSpc>
                <a:defRPr sz="7600">
                  <a:solidFill>
                    <a:srgbClr val="4C7095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/>
              <a:r>
                <a:t>Pandas</a:t>
              </a:r>
            </a:p>
          </p:txBody>
        </p:sp>
        <p:sp>
          <p:nvSpPr>
            <p:cNvPr id="425" name="Excel"/>
            <p:cNvSpPr txBox="1"/>
            <p:nvPr/>
          </p:nvSpPr>
          <p:spPr>
            <a:xfrm>
              <a:off x="16776473" y="2631966"/>
              <a:ext cx="2424114" cy="120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500">
                  <a:solidFill>
                    <a:srgbClr val="30703A"/>
                  </a:solidFill>
                </a:defRPr>
              </a:lvl1pPr>
            </a:lstStyle>
            <a:p>
              <a:pPr/>
              <a:r>
                <a:t>Excel</a:t>
              </a:r>
            </a:p>
          </p:txBody>
        </p:sp>
      </p:grpSp>
      <p:pic>
        <p:nvPicPr>
          <p:cNvPr id="427" name="4559992.jpg" descr="4559992.jpg"/>
          <p:cNvPicPr>
            <a:picLocks noChangeAspect="1"/>
          </p:cNvPicPr>
          <p:nvPr/>
        </p:nvPicPr>
        <p:blipFill>
          <a:blip r:embed="rId7">
            <a:alphaModFix amt="30424"/>
            <a:extLst/>
          </a:blip>
          <a:srcRect l="6856" t="11363" r="7011" b="7953"/>
          <a:stretch>
            <a:fillRect/>
          </a:stretch>
        </p:blipFill>
        <p:spPr>
          <a:xfrm>
            <a:off x="14669709" y="22950359"/>
            <a:ext cx="15063079" cy="1411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fill="norm" stroke="1" extrusionOk="0">
                <a:moveTo>
                  <a:pt x="846" y="0"/>
                </a:moveTo>
                <a:lnTo>
                  <a:pt x="842" y="532"/>
                </a:lnTo>
                <a:cubicBezTo>
                  <a:pt x="839" y="825"/>
                  <a:pt x="841" y="1759"/>
                  <a:pt x="846" y="2608"/>
                </a:cubicBezTo>
                <a:cubicBezTo>
                  <a:pt x="852" y="3824"/>
                  <a:pt x="823" y="4215"/>
                  <a:pt x="705" y="4458"/>
                </a:cubicBezTo>
                <a:cubicBezTo>
                  <a:pt x="623" y="4627"/>
                  <a:pt x="521" y="4766"/>
                  <a:pt x="479" y="4766"/>
                </a:cubicBezTo>
                <a:cubicBezTo>
                  <a:pt x="437" y="4766"/>
                  <a:pt x="402" y="4823"/>
                  <a:pt x="401" y="4893"/>
                </a:cubicBezTo>
                <a:cubicBezTo>
                  <a:pt x="400" y="4963"/>
                  <a:pt x="303" y="5426"/>
                  <a:pt x="185" y="5922"/>
                </a:cubicBezTo>
                <a:cubicBezTo>
                  <a:pt x="48" y="6501"/>
                  <a:pt x="0" y="6824"/>
                  <a:pt x="0" y="7409"/>
                </a:cubicBezTo>
                <a:cubicBezTo>
                  <a:pt x="1" y="7605"/>
                  <a:pt x="6" y="7829"/>
                  <a:pt x="16" y="8103"/>
                </a:cubicBezTo>
                <a:cubicBezTo>
                  <a:pt x="40" y="8805"/>
                  <a:pt x="86" y="9449"/>
                  <a:pt x="118" y="9532"/>
                </a:cubicBezTo>
                <a:cubicBezTo>
                  <a:pt x="149" y="9616"/>
                  <a:pt x="188" y="9798"/>
                  <a:pt x="204" y="9937"/>
                </a:cubicBezTo>
                <a:cubicBezTo>
                  <a:pt x="220" y="10077"/>
                  <a:pt x="259" y="10237"/>
                  <a:pt x="290" y="10293"/>
                </a:cubicBezTo>
                <a:cubicBezTo>
                  <a:pt x="321" y="10349"/>
                  <a:pt x="399" y="10576"/>
                  <a:pt x="464" y="10799"/>
                </a:cubicBezTo>
                <a:cubicBezTo>
                  <a:pt x="666" y="11495"/>
                  <a:pt x="1440" y="13309"/>
                  <a:pt x="1779" y="13881"/>
                </a:cubicBezTo>
                <a:cubicBezTo>
                  <a:pt x="2227" y="14636"/>
                  <a:pt x="2306" y="14993"/>
                  <a:pt x="2129" y="15446"/>
                </a:cubicBezTo>
                <a:cubicBezTo>
                  <a:pt x="1886" y="16066"/>
                  <a:pt x="2009" y="17278"/>
                  <a:pt x="2328" y="17409"/>
                </a:cubicBezTo>
                <a:cubicBezTo>
                  <a:pt x="2405" y="17440"/>
                  <a:pt x="2712" y="17367"/>
                  <a:pt x="3009" y="17246"/>
                </a:cubicBezTo>
                <a:cubicBezTo>
                  <a:pt x="3662" y="16979"/>
                  <a:pt x="3647" y="16965"/>
                  <a:pt x="4011" y="18219"/>
                </a:cubicBezTo>
                <a:cubicBezTo>
                  <a:pt x="4154" y="18712"/>
                  <a:pt x="4374" y="19343"/>
                  <a:pt x="4500" y="19622"/>
                </a:cubicBezTo>
                <a:cubicBezTo>
                  <a:pt x="4626" y="19901"/>
                  <a:pt x="4742" y="20220"/>
                  <a:pt x="4758" y="20332"/>
                </a:cubicBezTo>
                <a:cubicBezTo>
                  <a:pt x="4775" y="20443"/>
                  <a:pt x="4937" y="20665"/>
                  <a:pt x="5120" y="20825"/>
                </a:cubicBezTo>
                <a:cubicBezTo>
                  <a:pt x="5303" y="20985"/>
                  <a:pt x="5441" y="21159"/>
                  <a:pt x="5426" y="21213"/>
                </a:cubicBezTo>
                <a:cubicBezTo>
                  <a:pt x="5412" y="21266"/>
                  <a:pt x="5440" y="21284"/>
                  <a:pt x="5488" y="21252"/>
                </a:cubicBezTo>
                <a:cubicBezTo>
                  <a:pt x="5536" y="21220"/>
                  <a:pt x="5762" y="21285"/>
                  <a:pt x="5989" y="21395"/>
                </a:cubicBezTo>
                <a:cubicBezTo>
                  <a:pt x="6272" y="21532"/>
                  <a:pt x="6698" y="21600"/>
                  <a:pt x="7171" y="21600"/>
                </a:cubicBezTo>
                <a:cubicBezTo>
                  <a:pt x="7644" y="21599"/>
                  <a:pt x="8164" y="21530"/>
                  <a:pt x="8636" y="21392"/>
                </a:cubicBezTo>
                <a:cubicBezTo>
                  <a:pt x="9668" y="21092"/>
                  <a:pt x="9665" y="21092"/>
                  <a:pt x="9815" y="20932"/>
                </a:cubicBezTo>
                <a:cubicBezTo>
                  <a:pt x="9990" y="20746"/>
                  <a:pt x="12503" y="18968"/>
                  <a:pt x="12637" y="18936"/>
                </a:cubicBezTo>
                <a:cubicBezTo>
                  <a:pt x="12693" y="18923"/>
                  <a:pt x="12854" y="18798"/>
                  <a:pt x="12995" y="18658"/>
                </a:cubicBezTo>
                <a:cubicBezTo>
                  <a:pt x="13666" y="17997"/>
                  <a:pt x="14254" y="17637"/>
                  <a:pt x="14675" y="17628"/>
                </a:cubicBezTo>
                <a:cubicBezTo>
                  <a:pt x="15082" y="17619"/>
                  <a:pt x="15093" y="17610"/>
                  <a:pt x="15093" y="17289"/>
                </a:cubicBezTo>
                <a:cubicBezTo>
                  <a:pt x="15093" y="16855"/>
                  <a:pt x="15274" y="16695"/>
                  <a:pt x="15612" y="16832"/>
                </a:cubicBezTo>
                <a:cubicBezTo>
                  <a:pt x="15843" y="16925"/>
                  <a:pt x="15866" y="16979"/>
                  <a:pt x="15837" y="17354"/>
                </a:cubicBezTo>
                <a:cubicBezTo>
                  <a:pt x="15798" y="17875"/>
                  <a:pt x="16020" y="18095"/>
                  <a:pt x="16306" y="17818"/>
                </a:cubicBezTo>
                <a:cubicBezTo>
                  <a:pt x="16434" y="17694"/>
                  <a:pt x="16652" y="17645"/>
                  <a:pt x="17072" y="17645"/>
                </a:cubicBezTo>
                <a:lnTo>
                  <a:pt x="17658" y="17645"/>
                </a:lnTo>
                <a:lnTo>
                  <a:pt x="17658" y="17093"/>
                </a:lnTo>
                <a:cubicBezTo>
                  <a:pt x="17658" y="16789"/>
                  <a:pt x="17611" y="16510"/>
                  <a:pt x="17555" y="16473"/>
                </a:cubicBezTo>
                <a:cubicBezTo>
                  <a:pt x="17482" y="16424"/>
                  <a:pt x="17481" y="16373"/>
                  <a:pt x="17552" y="16297"/>
                </a:cubicBezTo>
                <a:cubicBezTo>
                  <a:pt x="17706" y="16133"/>
                  <a:pt x="17493" y="15920"/>
                  <a:pt x="17177" y="15920"/>
                </a:cubicBezTo>
                <a:cubicBezTo>
                  <a:pt x="17030" y="15920"/>
                  <a:pt x="16882" y="15966"/>
                  <a:pt x="16850" y="16022"/>
                </a:cubicBezTo>
                <a:cubicBezTo>
                  <a:pt x="16786" y="16133"/>
                  <a:pt x="16395" y="16161"/>
                  <a:pt x="16301" y="16060"/>
                </a:cubicBezTo>
                <a:cubicBezTo>
                  <a:pt x="16182" y="15934"/>
                  <a:pt x="17127" y="15118"/>
                  <a:pt x="17397" y="15114"/>
                </a:cubicBezTo>
                <a:cubicBezTo>
                  <a:pt x="17615" y="15110"/>
                  <a:pt x="17658" y="15065"/>
                  <a:pt x="17658" y="14838"/>
                </a:cubicBezTo>
                <a:cubicBezTo>
                  <a:pt x="17658" y="14642"/>
                  <a:pt x="17835" y="14371"/>
                  <a:pt x="18299" y="13853"/>
                </a:cubicBezTo>
                <a:cubicBezTo>
                  <a:pt x="18652" y="13460"/>
                  <a:pt x="18975" y="13149"/>
                  <a:pt x="19018" y="13163"/>
                </a:cubicBezTo>
                <a:cubicBezTo>
                  <a:pt x="19061" y="13176"/>
                  <a:pt x="19069" y="13141"/>
                  <a:pt x="19036" y="13083"/>
                </a:cubicBezTo>
                <a:cubicBezTo>
                  <a:pt x="19003" y="13026"/>
                  <a:pt x="19042" y="12951"/>
                  <a:pt x="19124" y="12917"/>
                </a:cubicBezTo>
                <a:cubicBezTo>
                  <a:pt x="19206" y="12884"/>
                  <a:pt x="19273" y="12797"/>
                  <a:pt x="19273" y="12724"/>
                </a:cubicBezTo>
                <a:cubicBezTo>
                  <a:pt x="19273" y="12650"/>
                  <a:pt x="19404" y="12449"/>
                  <a:pt x="19565" y="12278"/>
                </a:cubicBezTo>
                <a:cubicBezTo>
                  <a:pt x="19725" y="12106"/>
                  <a:pt x="19831" y="11966"/>
                  <a:pt x="19799" y="11966"/>
                </a:cubicBezTo>
                <a:cubicBezTo>
                  <a:pt x="19767" y="11966"/>
                  <a:pt x="19883" y="11726"/>
                  <a:pt x="20055" y="11433"/>
                </a:cubicBezTo>
                <a:cubicBezTo>
                  <a:pt x="20228" y="11140"/>
                  <a:pt x="20422" y="10773"/>
                  <a:pt x="20486" y="10617"/>
                </a:cubicBezTo>
                <a:cubicBezTo>
                  <a:pt x="20550" y="10460"/>
                  <a:pt x="20646" y="10360"/>
                  <a:pt x="20698" y="10394"/>
                </a:cubicBezTo>
                <a:cubicBezTo>
                  <a:pt x="20752" y="10430"/>
                  <a:pt x="20792" y="10334"/>
                  <a:pt x="20792" y="10167"/>
                </a:cubicBezTo>
                <a:cubicBezTo>
                  <a:pt x="20792" y="10008"/>
                  <a:pt x="20828" y="9834"/>
                  <a:pt x="20872" y="9781"/>
                </a:cubicBezTo>
                <a:cubicBezTo>
                  <a:pt x="21040" y="9576"/>
                  <a:pt x="21454" y="7918"/>
                  <a:pt x="21553" y="7052"/>
                </a:cubicBezTo>
                <a:cubicBezTo>
                  <a:pt x="21585" y="6774"/>
                  <a:pt x="21600" y="6499"/>
                  <a:pt x="21598" y="6230"/>
                </a:cubicBezTo>
                <a:cubicBezTo>
                  <a:pt x="21594" y="5425"/>
                  <a:pt x="21442" y="4685"/>
                  <a:pt x="21160" y="4140"/>
                </a:cubicBezTo>
                <a:cubicBezTo>
                  <a:pt x="21092" y="4010"/>
                  <a:pt x="21048" y="3846"/>
                  <a:pt x="21062" y="3776"/>
                </a:cubicBezTo>
                <a:cubicBezTo>
                  <a:pt x="21075" y="3705"/>
                  <a:pt x="21031" y="3660"/>
                  <a:pt x="20963" y="3674"/>
                </a:cubicBezTo>
                <a:cubicBezTo>
                  <a:pt x="20844" y="3700"/>
                  <a:pt x="20815" y="3147"/>
                  <a:pt x="20796" y="532"/>
                </a:cubicBezTo>
                <a:lnTo>
                  <a:pt x="20792" y="0"/>
                </a:lnTo>
                <a:lnTo>
                  <a:pt x="10819" y="0"/>
                </a:lnTo>
                <a:lnTo>
                  <a:pt x="84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A9A9A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4559992.jpg" descr="4559992.jp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6856" t="11363" r="7011" b="7954"/>
          <a:stretch>
            <a:fillRect/>
          </a:stretch>
        </p:blipFill>
        <p:spPr>
          <a:xfrm>
            <a:off x="10687787" y="555508"/>
            <a:ext cx="15641328" cy="14651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fill="norm" stroke="1" extrusionOk="0">
                <a:moveTo>
                  <a:pt x="846" y="0"/>
                </a:moveTo>
                <a:lnTo>
                  <a:pt x="841" y="532"/>
                </a:lnTo>
                <a:cubicBezTo>
                  <a:pt x="839" y="825"/>
                  <a:pt x="841" y="1759"/>
                  <a:pt x="846" y="2608"/>
                </a:cubicBezTo>
                <a:cubicBezTo>
                  <a:pt x="852" y="3825"/>
                  <a:pt x="823" y="4216"/>
                  <a:pt x="705" y="4458"/>
                </a:cubicBezTo>
                <a:cubicBezTo>
                  <a:pt x="623" y="4628"/>
                  <a:pt x="522" y="4766"/>
                  <a:pt x="479" y="4766"/>
                </a:cubicBezTo>
                <a:cubicBezTo>
                  <a:pt x="437" y="4766"/>
                  <a:pt x="402" y="4823"/>
                  <a:pt x="401" y="4893"/>
                </a:cubicBezTo>
                <a:cubicBezTo>
                  <a:pt x="400" y="4963"/>
                  <a:pt x="303" y="5426"/>
                  <a:pt x="185" y="5922"/>
                </a:cubicBezTo>
                <a:cubicBezTo>
                  <a:pt x="48" y="6501"/>
                  <a:pt x="0" y="6824"/>
                  <a:pt x="0" y="7410"/>
                </a:cubicBezTo>
                <a:cubicBezTo>
                  <a:pt x="1" y="7605"/>
                  <a:pt x="6" y="7829"/>
                  <a:pt x="16" y="8102"/>
                </a:cubicBezTo>
                <a:cubicBezTo>
                  <a:pt x="40" y="8805"/>
                  <a:pt x="86" y="9449"/>
                  <a:pt x="117" y="9532"/>
                </a:cubicBezTo>
                <a:cubicBezTo>
                  <a:pt x="149" y="9616"/>
                  <a:pt x="188" y="9798"/>
                  <a:pt x="204" y="9938"/>
                </a:cubicBezTo>
                <a:cubicBezTo>
                  <a:pt x="220" y="10077"/>
                  <a:pt x="259" y="10237"/>
                  <a:pt x="290" y="10293"/>
                </a:cubicBezTo>
                <a:cubicBezTo>
                  <a:pt x="321" y="10349"/>
                  <a:pt x="399" y="10577"/>
                  <a:pt x="464" y="10800"/>
                </a:cubicBezTo>
                <a:cubicBezTo>
                  <a:pt x="665" y="11495"/>
                  <a:pt x="1440" y="13309"/>
                  <a:pt x="1779" y="13881"/>
                </a:cubicBezTo>
                <a:cubicBezTo>
                  <a:pt x="2227" y="14636"/>
                  <a:pt x="2307" y="14993"/>
                  <a:pt x="2129" y="15447"/>
                </a:cubicBezTo>
                <a:cubicBezTo>
                  <a:pt x="1886" y="16067"/>
                  <a:pt x="2009" y="17279"/>
                  <a:pt x="2328" y="17409"/>
                </a:cubicBezTo>
                <a:cubicBezTo>
                  <a:pt x="2405" y="17441"/>
                  <a:pt x="2711" y="17368"/>
                  <a:pt x="3008" y="17247"/>
                </a:cubicBezTo>
                <a:cubicBezTo>
                  <a:pt x="3662" y="16979"/>
                  <a:pt x="3648" y="16965"/>
                  <a:pt x="4011" y="18219"/>
                </a:cubicBezTo>
                <a:cubicBezTo>
                  <a:pt x="4154" y="18712"/>
                  <a:pt x="4374" y="19343"/>
                  <a:pt x="4500" y="19622"/>
                </a:cubicBezTo>
                <a:cubicBezTo>
                  <a:pt x="4626" y="19901"/>
                  <a:pt x="4742" y="20221"/>
                  <a:pt x="4758" y="20332"/>
                </a:cubicBezTo>
                <a:cubicBezTo>
                  <a:pt x="4775" y="20444"/>
                  <a:pt x="4937" y="20665"/>
                  <a:pt x="5120" y="20825"/>
                </a:cubicBezTo>
                <a:cubicBezTo>
                  <a:pt x="5303" y="20985"/>
                  <a:pt x="5441" y="21159"/>
                  <a:pt x="5426" y="21213"/>
                </a:cubicBezTo>
                <a:cubicBezTo>
                  <a:pt x="5412" y="21266"/>
                  <a:pt x="5440" y="21284"/>
                  <a:pt x="5488" y="21253"/>
                </a:cubicBezTo>
                <a:cubicBezTo>
                  <a:pt x="5536" y="21221"/>
                  <a:pt x="5762" y="21285"/>
                  <a:pt x="5989" y="21395"/>
                </a:cubicBezTo>
                <a:cubicBezTo>
                  <a:pt x="6272" y="21532"/>
                  <a:pt x="6697" y="21600"/>
                  <a:pt x="7170" y="21600"/>
                </a:cubicBezTo>
                <a:cubicBezTo>
                  <a:pt x="7643" y="21599"/>
                  <a:pt x="8164" y="21530"/>
                  <a:pt x="8636" y="21392"/>
                </a:cubicBezTo>
                <a:cubicBezTo>
                  <a:pt x="9668" y="21092"/>
                  <a:pt x="9665" y="21093"/>
                  <a:pt x="9815" y="20933"/>
                </a:cubicBezTo>
                <a:cubicBezTo>
                  <a:pt x="9990" y="20746"/>
                  <a:pt x="12503" y="18968"/>
                  <a:pt x="12637" y="18936"/>
                </a:cubicBezTo>
                <a:cubicBezTo>
                  <a:pt x="12693" y="18923"/>
                  <a:pt x="12854" y="18798"/>
                  <a:pt x="12995" y="18659"/>
                </a:cubicBezTo>
                <a:cubicBezTo>
                  <a:pt x="13666" y="17998"/>
                  <a:pt x="14254" y="17637"/>
                  <a:pt x="14675" y="17628"/>
                </a:cubicBezTo>
                <a:cubicBezTo>
                  <a:pt x="15082" y="17619"/>
                  <a:pt x="15093" y="17610"/>
                  <a:pt x="15093" y="17289"/>
                </a:cubicBezTo>
                <a:cubicBezTo>
                  <a:pt x="15093" y="16855"/>
                  <a:pt x="15274" y="16695"/>
                  <a:pt x="15612" y="16832"/>
                </a:cubicBezTo>
                <a:cubicBezTo>
                  <a:pt x="15843" y="16926"/>
                  <a:pt x="15866" y="16979"/>
                  <a:pt x="15837" y="17355"/>
                </a:cubicBezTo>
                <a:cubicBezTo>
                  <a:pt x="15797" y="17876"/>
                  <a:pt x="16020" y="18095"/>
                  <a:pt x="16306" y="17818"/>
                </a:cubicBezTo>
                <a:cubicBezTo>
                  <a:pt x="16434" y="17694"/>
                  <a:pt x="16652" y="17645"/>
                  <a:pt x="17072" y="17645"/>
                </a:cubicBezTo>
                <a:lnTo>
                  <a:pt x="17658" y="17645"/>
                </a:lnTo>
                <a:lnTo>
                  <a:pt x="17658" y="17093"/>
                </a:lnTo>
                <a:cubicBezTo>
                  <a:pt x="17658" y="16790"/>
                  <a:pt x="17611" y="16511"/>
                  <a:pt x="17555" y="16473"/>
                </a:cubicBezTo>
                <a:cubicBezTo>
                  <a:pt x="17482" y="16425"/>
                  <a:pt x="17481" y="16373"/>
                  <a:pt x="17552" y="16297"/>
                </a:cubicBezTo>
                <a:cubicBezTo>
                  <a:pt x="17706" y="16133"/>
                  <a:pt x="17494" y="15921"/>
                  <a:pt x="17177" y="15921"/>
                </a:cubicBezTo>
                <a:cubicBezTo>
                  <a:pt x="17030" y="15921"/>
                  <a:pt x="16883" y="15967"/>
                  <a:pt x="16850" y="16023"/>
                </a:cubicBezTo>
                <a:cubicBezTo>
                  <a:pt x="16786" y="16134"/>
                  <a:pt x="16394" y="16161"/>
                  <a:pt x="16300" y="16060"/>
                </a:cubicBezTo>
                <a:cubicBezTo>
                  <a:pt x="16182" y="15934"/>
                  <a:pt x="17127" y="15118"/>
                  <a:pt x="17396" y="15114"/>
                </a:cubicBezTo>
                <a:cubicBezTo>
                  <a:pt x="17615" y="15111"/>
                  <a:pt x="17658" y="15066"/>
                  <a:pt x="17658" y="14839"/>
                </a:cubicBezTo>
                <a:cubicBezTo>
                  <a:pt x="17658" y="14643"/>
                  <a:pt x="17835" y="14371"/>
                  <a:pt x="18299" y="13853"/>
                </a:cubicBezTo>
                <a:cubicBezTo>
                  <a:pt x="18651" y="13460"/>
                  <a:pt x="18975" y="13150"/>
                  <a:pt x="19018" y="13163"/>
                </a:cubicBezTo>
                <a:cubicBezTo>
                  <a:pt x="19061" y="13177"/>
                  <a:pt x="19069" y="13141"/>
                  <a:pt x="19036" y="13083"/>
                </a:cubicBezTo>
                <a:cubicBezTo>
                  <a:pt x="19003" y="13026"/>
                  <a:pt x="19042" y="12951"/>
                  <a:pt x="19124" y="12917"/>
                </a:cubicBezTo>
                <a:cubicBezTo>
                  <a:pt x="19206" y="12884"/>
                  <a:pt x="19273" y="12797"/>
                  <a:pt x="19273" y="12723"/>
                </a:cubicBezTo>
                <a:cubicBezTo>
                  <a:pt x="19273" y="12650"/>
                  <a:pt x="19404" y="12450"/>
                  <a:pt x="19565" y="12278"/>
                </a:cubicBezTo>
                <a:cubicBezTo>
                  <a:pt x="19725" y="12106"/>
                  <a:pt x="19831" y="11966"/>
                  <a:pt x="19799" y="11966"/>
                </a:cubicBezTo>
                <a:cubicBezTo>
                  <a:pt x="19768" y="11966"/>
                  <a:pt x="19883" y="11727"/>
                  <a:pt x="20055" y="11434"/>
                </a:cubicBezTo>
                <a:cubicBezTo>
                  <a:pt x="20228" y="11141"/>
                  <a:pt x="20422" y="10773"/>
                  <a:pt x="20486" y="10616"/>
                </a:cubicBezTo>
                <a:cubicBezTo>
                  <a:pt x="20550" y="10460"/>
                  <a:pt x="20645" y="10360"/>
                  <a:pt x="20697" y="10395"/>
                </a:cubicBezTo>
                <a:cubicBezTo>
                  <a:pt x="20752" y="10430"/>
                  <a:pt x="20792" y="10334"/>
                  <a:pt x="20792" y="10167"/>
                </a:cubicBezTo>
                <a:cubicBezTo>
                  <a:pt x="20792" y="10008"/>
                  <a:pt x="20828" y="9834"/>
                  <a:pt x="20872" y="9781"/>
                </a:cubicBezTo>
                <a:cubicBezTo>
                  <a:pt x="21040" y="9577"/>
                  <a:pt x="21454" y="7919"/>
                  <a:pt x="21553" y="7053"/>
                </a:cubicBezTo>
                <a:cubicBezTo>
                  <a:pt x="21585" y="6774"/>
                  <a:pt x="21600" y="6498"/>
                  <a:pt x="21598" y="6230"/>
                </a:cubicBezTo>
                <a:cubicBezTo>
                  <a:pt x="21594" y="5425"/>
                  <a:pt x="21441" y="4685"/>
                  <a:pt x="21159" y="4140"/>
                </a:cubicBezTo>
                <a:cubicBezTo>
                  <a:pt x="21092" y="4010"/>
                  <a:pt x="21048" y="3846"/>
                  <a:pt x="21061" y="3776"/>
                </a:cubicBezTo>
                <a:cubicBezTo>
                  <a:pt x="21075" y="3705"/>
                  <a:pt x="21030" y="3660"/>
                  <a:pt x="20963" y="3674"/>
                </a:cubicBezTo>
                <a:cubicBezTo>
                  <a:pt x="20844" y="3700"/>
                  <a:pt x="20815" y="3147"/>
                  <a:pt x="20796" y="532"/>
                </a:cubicBezTo>
                <a:lnTo>
                  <a:pt x="20792" y="0"/>
                </a:lnTo>
                <a:lnTo>
                  <a:pt x="10819" y="0"/>
                </a:lnTo>
                <a:lnTo>
                  <a:pt x="846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34" name="Group"/>
          <p:cNvGrpSpPr/>
          <p:nvPr/>
        </p:nvGrpSpPr>
        <p:grpSpPr>
          <a:xfrm>
            <a:off x="19669940" y="795235"/>
            <a:ext cx="778683" cy="520701"/>
            <a:chOff x="0" y="0"/>
            <a:chExt cx="778681" cy="520700"/>
          </a:xfrm>
        </p:grpSpPr>
        <p:grpSp>
          <p:nvGrpSpPr>
            <p:cNvPr id="432" name="Group"/>
            <p:cNvGrpSpPr/>
            <p:nvPr/>
          </p:nvGrpSpPr>
          <p:grpSpPr>
            <a:xfrm>
              <a:off x="0" y="101893"/>
              <a:ext cx="778682" cy="418808"/>
              <a:chOff x="0" y="0"/>
              <a:chExt cx="778681" cy="418806"/>
            </a:xfrm>
          </p:grpSpPr>
          <p:sp>
            <p:nvSpPr>
              <p:cNvPr id="430" name="Shape"/>
              <p:cNvSpPr/>
              <p:nvPr/>
            </p:nvSpPr>
            <p:spPr>
              <a:xfrm>
                <a:off x="0" y="0"/>
                <a:ext cx="778682" cy="418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31" name="Rhombus"/>
              <p:cNvSpPr/>
              <p:nvPr/>
            </p:nvSpPr>
            <p:spPr>
              <a:xfrm>
                <a:off x="2581" y="85"/>
                <a:ext cx="773520" cy="385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33" name="5"/>
            <p:cNvSpPr txBox="1"/>
            <p:nvPr/>
          </p:nvSpPr>
          <p:spPr>
            <a:xfrm>
              <a:off x="315775" y="0"/>
              <a:ext cx="147131" cy="313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439" name="Group"/>
          <p:cNvGrpSpPr/>
          <p:nvPr/>
        </p:nvGrpSpPr>
        <p:grpSpPr>
          <a:xfrm>
            <a:off x="18721801" y="795235"/>
            <a:ext cx="802710" cy="520701"/>
            <a:chOff x="0" y="0"/>
            <a:chExt cx="802709" cy="520700"/>
          </a:xfrm>
        </p:grpSpPr>
        <p:grpSp>
          <p:nvGrpSpPr>
            <p:cNvPr id="437" name="Group"/>
            <p:cNvGrpSpPr/>
            <p:nvPr/>
          </p:nvGrpSpPr>
          <p:grpSpPr>
            <a:xfrm>
              <a:off x="-1" y="88970"/>
              <a:ext cx="802711" cy="431731"/>
              <a:chOff x="0" y="0"/>
              <a:chExt cx="802709" cy="431729"/>
            </a:xfrm>
          </p:grpSpPr>
          <p:sp>
            <p:nvSpPr>
              <p:cNvPr id="435" name="Shape"/>
              <p:cNvSpPr/>
              <p:nvPr/>
            </p:nvSpPr>
            <p:spPr>
              <a:xfrm>
                <a:off x="0" y="0"/>
                <a:ext cx="802710" cy="431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36" name="Rhombus"/>
              <p:cNvSpPr/>
              <p:nvPr/>
            </p:nvSpPr>
            <p:spPr>
              <a:xfrm>
                <a:off x="2661" y="88"/>
                <a:ext cx="797387" cy="397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38" name="4"/>
            <p:cNvSpPr txBox="1"/>
            <p:nvPr/>
          </p:nvSpPr>
          <p:spPr>
            <a:xfrm>
              <a:off x="291341" y="0"/>
              <a:ext cx="151671" cy="322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17789044" y="795235"/>
            <a:ext cx="787329" cy="520701"/>
            <a:chOff x="0" y="0"/>
            <a:chExt cx="787328" cy="520699"/>
          </a:xfrm>
        </p:grpSpPr>
        <p:grpSp>
          <p:nvGrpSpPr>
            <p:cNvPr id="442" name="Group"/>
            <p:cNvGrpSpPr/>
            <p:nvPr/>
          </p:nvGrpSpPr>
          <p:grpSpPr>
            <a:xfrm>
              <a:off x="-1" y="97243"/>
              <a:ext cx="787330" cy="423457"/>
              <a:chOff x="0" y="0"/>
              <a:chExt cx="787328" cy="423456"/>
            </a:xfrm>
          </p:grpSpPr>
          <p:sp>
            <p:nvSpPr>
              <p:cNvPr id="440" name="Shape"/>
              <p:cNvSpPr/>
              <p:nvPr/>
            </p:nvSpPr>
            <p:spPr>
              <a:xfrm>
                <a:off x="0" y="0"/>
                <a:ext cx="787329" cy="423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41" name="Rhombus"/>
              <p:cNvSpPr/>
              <p:nvPr/>
            </p:nvSpPr>
            <p:spPr>
              <a:xfrm>
                <a:off x="2610" y="86"/>
                <a:ext cx="782108" cy="3901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43" name="3"/>
            <p:cNvSpPr txBox="1"/>
            <p:nvPr/>
          </p:nvSpPr>
          <p:spPr>
            <a:xfrm>
              <a:off x="319282" y="0"/>
              <a:ext cx="148764" cy="316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1879599" y="2171699"/>
            <a:ext cx="4191456" cy="2705101"/>
            <a:chOff x="0" y="0"/>
            <a:chExt cx="4191454" cy="2705099"/>
          </a:xfrm>
        </p:grpSpPr>
        <p:grpSp>
          <p:nvGrpSpPr>
            <p:cNvPr id="447" name="Group"/>
            <p:cNvGrpSpPr/>
            <p:nvPr/>
          </p:nvGrpSpPr>
          <p:grpSpPr>
            <a:xfrm>
              <a:off x="-1" y="450768"/>
              <a:ext cx="4191456" cy="2254332"/>
              <a:chOff x="0" y="0"/>
              <a:chExt cx="4191454" cy="2254331"/>
            </a:xfrm>
          </p:grpSpPr>
          <p:sp>
            <p:nvSpPr>
              <p:cNvPr id="445" name="Shape"/>
              <p:cNvSpPr/>
              <p:nvPr/>
            </p:nvSpPr>
            <p:spPr>
              <a:xfrm>
                <a:off x="0" y="0"/>
                <a:ext cx="4191455" cy="2254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46" name="Rhombus"/>
              <p:cNvSpPr/>
              <p:nvPr/>
            </p:nvSpPr>
            <p:spPr>
              <a:xfrm>
                <a:off x="13896" y="460"/>
                <a:ext cx="4163661" cy="2077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48" name="2"/>
            <p:cNvSpPr txBox="1"/>
            <p:nvPr/>
          </p:nvSpPr>
          <p:spPr>
            <a:xfrm>
              <a:off x="1699744" y="0"/>
              <a:ext cx="791966" cy="1685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5914293" y="795235"/>
            <a:ext cx="774855" cy="520701"/>
            <a:chOff x="0" y="0"/>
            <a:chExt cx="774853" cy="520699"/>
          </a:xfrm>
        </p:grpSpPr>
        <p:grpSp>
          <p:nvGrpSpPr>
            <p:cNvPr id="452" name="Group"/>
            <p:cNvGrpSpPr/>
            <p:nvPr/>
          </p:nvGrpSpPr>
          <p:grpSpPr>
            <a:xfrm>
              <a:off x="-1" y="103952"/>
              <a:ext cx="774855" cy="416748"/>
              <a:chOff x="0" y="0"/>
              <a:chExt cx="774853" cy="416747"/>
            </a:xfrm>
          </p:grpSpPr>
          <p:sp>
            <p:nvSpPr>
              <p:cNvPr id="450" name="Shape"/>
              <p:cNvSpPr/>
              <p:nvPr/>
            </p:nvSpPr>
            <p:spPr>
              <a:xfrm>
                <a:off x="0" y="0"/>
                <a:ext cx="774854" cy="416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51" name="Rhombus"/>
              <p:cNvSpPr/>
              <p:nvPr/>
            </p:nvSpPr>
            <p:spPr>
              <a:xfrm>
                <a:off x="2568" y="85"/>
                <a:ext cx="769717" cy="384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53" name="1"/>
            <p:cNvSpPr txBox="1"/>
            <p:nvPr/>
          </p:nvSpPr>
          <p:spPr>
            <a:xfrm>
              <a:off x="314223" y="0"/>
              <a:ext cx="146408" cy="311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55" name="Line"/>
          <p:cNvSpPr/>
          <p:nvPr/>
        </p:nvSpPr>
        <p:spPr>
          <a:xfrm>
            <a:off x="7720989" y="-2555434"/>
            <a:ext cx="1441175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6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pic>
        <p:nvPicPr>
          <p:cNvPr id="457" name="a5fe8fafcb3e4da5a21da24f16bee0da.jpeg" descr="a5fe8fafcb3e4da5a21da24f16bee0da.jpeg"/>
          <p:cNvPicPr>
            <a:picLocks noChangeAspect="1"/>
          </p:cNvPicPr>
          <p:nvPr/>
        </p:nvPicPr>
        <p:blipFill>
          <a:blip r:embed="rId3">
            <a:extLst/>
          </a:blip>
          <a:srcRect l="25724" t="7181" r="25706" b="7089"/>
          <a:stretch>
            <a:fillRect/>
          </a:stretch>
        </p:blipFill>
        <p:spPr>
          <a:xfrm>
            <a:off x="7141805" y="-12700036"/>
            <a:ext cx="2961772" cy="2940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39" fill="norm" stroke="1" extrusionOk="0">
                <a:moveTo>
                  <a:pt x="10258" y="6"/>
                </a:moveTo>
                <a:cubicBezTo>
                  <a:pt x="8588" y="35"/>
                  <a:pt x="8059" y="106"/>
                  <a:pt x="7483" y="369"/>
                </a:cubicBezTo>
                <a:cubicBezTo>
                  <a:pt x="6548" y="796"/>
                  <a:pt x="6377" y="897"/>
                  <a:pt x="6115" y="1163"/>
                </a:cubicBezTo>
                <a:cubicBezTo>
                  <a:pt x="5958" y="1323"/>
                  <a:pt x="5764" y="1591"/>
                  <a:pt x="5685" y="1761"/>
                </a:cubicBezTo>
                <a:cubicBezTo>
                  <a:pt x="5676" y="1781"/>
                  <a:pt x="5669" y="1796"/>
                  <a:pt x="5661" y="1814"/>
                </a:cubicBezTo>
                <a:cubicBezTo>
                  <a:pt x="5660" y="1828"/>
                  <a:pt x="5667" y="1847"/>
                  <a:pt x="5664" y="1860"/>
                </a:cubicBezTo>
                <a:cubicBezTo>
                  <a:pt x="5631" y="2014"/>
                  <a:pt x="5574" y="2776"/>
                  <a:pt x="5540" y="3558"/>
                </a:cubicBezTo>
                <a:lnTo>
                  <a:pt x="5540" y="3605"/>
                </a:lnTo>
                <a:lnTo>
                  <a:pt x="5540" y="4834"/>
                </a:lnTo>
                <a:lnTo>
                  <a:pt x="8119" y="4834"/>
                </a:lnTo>
                <a:cubicBezTo>
                  <a:pt x="10042" y="4834"/>
                  <a:pt x="10717" y="4851"/>
                  <a:pt x="10773" y="4907"/>
                </a:cubicBezTo>
                <a:cubicBezTo>
                  <a:pt x="10870" y="5005"/>
                  <a:pt x="10865" y="5433"/>
                  <a:pt x="10767" y="5497"/>
                </a:cubicBezTo>
                <a:cubicBezTo>
                  <a:pt x="10724" y="5525"/>
                  <a:pt x="8873" y="5561"/>
                  <a:pt x="6650" y="5578"/>
                </a:cubicBezTo>
                <a:lnTo>
                  <a:pt x="2609" y="5607"/>
                </a:lnTo>
                <a:lnTo>
                  <a:pt x="2123" y="5846"/>
                </a:lnTo>
                <a:cubicBezTo>
                  <a:pt x="1739" y="6035"/>
                  <a:pt x="1515" y="6207"/>
                  <a:pt x="1059" y="6663"/>
                </a:cubicBezTo>
                <a:cubicBezTo>
                  <a:pt x="869" y="6852"/>
                  <a:pt x="723" y="7018"/>
                  <a:pt x="617" y="7151"/>
                </a:cubicBezTo>
                <a:cubicBezTo>
                  <a:pt x="542" y="7282"/>
                  <a:pt x="475" y="7411"/>
                  <a:pt x="417" y="7538"/>
                </a:cubicBezTo>
                <a:cubicBezTo>
                  <a:pt x="395" y="7602"/>
                  <a:pt x="392" y="7647"/>
                  <a:pt x="360" y="7715"/>
                </a:cubicBezTo>
                <a:cubicBezTo>
                  <a:pt x="306" y="7826"/>
                  <a:pt x="270" y="7925"/>
                  <a:pt x="232" y="8026"/>
                </a:cubicBezTo>
                <a:cubicBezTo>
                  <a:pt x="67" y="8602"/>
                  <a:pt x="16" y="9331"/>
                  <a:pt x="1" y="10631"/>
                </a:cubicBezTo>
                <a:cubicBezTo>
                  <a:pt x="0" y="10698"/>
                  <a:pt x="2" y="10738"/>
                  <a:pt x="1" y="10802"/>
                </a:cubicBezTo>
                <a:cubicBezTo>
                  <a:pt x="-9" y="12125"/>
                  <a:pt x="46" y="12955"/>
                  <a:pt x="224" y="13570"/>
                </a:cubicBezTo>
                <a:cubicBezTo>
                  <a:pt x="284" y="13745"/>
                  <a:pt x="353" y="13916"/>
                  <a:pt x="446" y="14107"/>
                </a:cubicBezTo>
                <a:cubicBezTo>
                  <a:pt x="496" y="14210"/>
                  <a:pt x="550" y="14306"/>
                  <a:pt x="605" y="14401"/>
                </a:cubicBezTo>
                <a:cubicBezTo>
                  <a:pt x="662" y="14487"/>
                  <a:pt x="720" y="14572"/>
                  <a:pt x="787" y="14657"/>
                </a:cubicBezTo>
                <a:cubicBezTo>
                  <a:pt x="811" y="14687"/>
                  <a:pt x="818" y="14724"/>
                  <a:pt x="834" y="14759"/>
                </a:cubicBezTo>
                <a:cubicBezTo>
                  <a:pt x="1181" y="15237"/>
                  <a:pt x="1609" y="15591"/>
                  <a:pt x="2103" y="15811"/>
                </a:cubicBezTo>
                <a:cubicBezTo>
                  <a:pt x="2183" y="15836"/>
                  <a:pt x="2263" y="15857"/>
                  <a:pt x="2340" y="15886"/>
                </a:cubicBezTo>
                <a:cubicBezTo>
                  <a:pt x="2463" y="15934"/>
                  <a:pt x="2651" y="15974"/>
                  <a:pt x="2860" y="16009"/>
                </a:cubicBezTo>
                <a:cubicBezTo>
                  <a:pt x="3345" y="16064"/>
                  <a:pt x="4078" y="16091"/>
                  <a:pt x="4783" y="16067"/>
                </a:cubicBezTo>
                <a:cubicBezTo>
                  <a:pt x="4920" y="16062"/>
                  <a:pt x="4921" y="16053"/>
                  <a:pt x="4927" y="15084"/>
                </a:cubicBezTo>
                <a:cubicBezTo>
                  <a:pt x="4928" y="14989"/>
                  <a:pt x="4932" y="14939"/>
                  <a:pt x="4933" y="14857"/>
                </a:cubicBezTo>
                <a:lnTo>
                  <a:pt x="4933" y="14532"/>
                </a:lnTo>
                <a:cubicBezTo>
                  <a:pt x="4934" y="12658"/>
                  <a:pt x="5047" y="12187"/>
                  <a:pt x="5667" y="11459"/>
                </a:cubicBezTo>
                <a:cubicBezTo>
                  <a:pt x="6528" y="10448"/>
                  <a:pt x="6555" y="10443"/>
                  <a:pt x="10585" y="10363"/>
                </a:cubicBezTo>
                <a:cubicBezTo>
                  <a:pt x="14441" y="10286"/>
                  <a:pt x="14709" y="10237"/>
                  <a:pt x="15334" y="9506"/>
                </a:cubicBezTo>
                <a:cubicBezTo>
                  <a:pt x="15920" y="8821"/>
                  <a:pt x="15970" y="8467"/>
                  <a:pt x="15970" y="5186"/>
                </a:cubicBezTo>
                <a:cubicBezTo>
                  <a:pt x="15970" y="4234"/>
                  <a:pt x="15984" y="3427"/>
                  <a:pt x="16008" y="2837"/>
                </a:cubicBezTo>
                <a:cubicBezTo>
                  <a:pt x="16008" y="2832"/>
                  <a:pt x="16008" y="2830"/>
                  <a:pt x="16008" y="2825"/>
                </a:cubicBezTo>
                <a:lnTo>
                  <a:pt x="15996" y="2000"/>
                </a:lnTo>
                <a:lnTo>
                  <a:pt x="15756" y="1639"/>
                </a:lnTo>
                <a:cubicBezTo>
                  <a:pt x="15480" y="1221"/>
                  <a:pt x="15280" y="1032"/>
                  <a:pt x="14800" y="753"/>
                </a:cubicBezTo>
                <a:cubicBezTo>
                  <a:pt x="13743" y="138"/>
                  <a:pt x="12673" y="-37"/>
                  <a:pt x="10258" y="6"/>
                </a:cubicBezTo>
                <a:close/>
                <a:moveTo>
                  <a:pt x="7798" y="1703"/>
                </a:moveTo>
                <a:cubicBezTo>
                  <a:pt x="7887" y="1699"/>
                  <a:pt x="7976" y="1707"/>
                  <a:pt x="8070" y="1732"/>
                </a:cubicBezTo>
                <a:cubicBezTo>
                  <a:pt x="8220" y="1773"/>
                  <a:pt x="8429" y="1896"/>
                  <a:pt x="8544" y="2011"/>
                </a:cubicBezTo>
                <a:cubicBezTo>
                  <a:pt x="8716" y="2185"/>
                  <a:pt x="8746" y="2259"/>
                  <a:pt x="8746" y="2503"/>
                </a:cubicBezTo>
                <a:cubicBezTo>
                  <a:pt x="8746" y="2937"/>
                  <a:pt x="8494" y="3316"/>
                  <a:pt x="8104" y="3465"/>
                </a:cubicBezTo>
                <a:cubicBezTo>
                  <a:pt x="7656" y="3636"/>
                  <a:pt x="7184" y="3467"/>
                  <a:pt x="6994" y="3064"/>
                </a:cubicBezTo>
                <a:cubicBezTo>
                  <a:pt x="6702" y="2444"/>
                  <a:pt x="7175" y="1736"/>
                  <a:pt x="7798" y="1703"/>
                </a:cubicBezTo>
                <a:close/>
                <a:moveTo>
                  <a:pt x="17352" y="5456"/>
                </a:moveTo>
                <a:lnTo>
                  <a:pt x="17072" y="5465"/>
                </a:lnTo>
                <a:cubicBezTo>
                  <a:pt x="16803" y="5485"/>
                  <a:pt x="16723" y="5567"/>
                  <a:pt x="16690" y="5759"/>
                </a:cubicBezTo>
                <a:lnTo>
                  <a:pt x="16630" y="7285"/>
                </a:lnTo>
                <a:cubicBezTo>
                  <a:pt x="16599" y="8066"/>
                  <a:pt x="16544" y="8631"/>
                  <a:pt x="16439" y="9081"/>
                </a:cubicBezTo>
                <a:cubicBezTo>
                  <a:pt x="16439" y="9106"/>
                  <a:pt x="16438" y="9126"/>
                  <a:pt x="16427" y="9148"/>
                </a:cubicBezTo>
                <a:cubicBezTo>
                  <a:pt x="16220" y="9976"/>
                  <a:pt x="15814" y="10369"/>
                  <a:pt x="14973" y="10811"/>
                </a:cubicBezTo>
                <a:lnTo>
                  <a:pt x="14308" y="11160"/>
                </a:lnTo>
                <a:lnTo>
                  <a:pt x="10975" y="11160"/>
                </a:lnTo>
                <a:cubicBezTo>
                  <a:pt x="7666" y="11160"/>
                  <a:pt x="7638" y="11160"/>
                  <a:pt x="6959" y="11500"/>
                </a:cubicBezTo>
                <a:cubicBezTo>
                  <a:pt x="6402" y="11779"/>
                  <a:pt x="6214" y="11969"/>
                  <a:pt x="5936" y="12529"/>
                </a:cubicBezTo>
                <a:cubicBezTo>
                  <a:pt x="5635" y="13137"/>
                  <a:pt x="5598" y="13379"/>
                  <a:pt x="5598" y="14642"/>
                </a:cubicBezTo>
                <a:cubicBezTo>
                  <a:pt x="5598" y="15198"/>
                  <a:pt x="5585" y="15564"/>
                  <a:pt x="5554" y="15808"/>
                </a:cubicBezTo>
                <a:cubicBezTo>
                  <a:pt x="5554" y="15809"/>
                  <a:pt x="5554" y="15810"/>
                  <a:pt x="5554" y="15811"/>
                </a:cubicBezTo>
                <a:cubicBezTo>
                  <a:pt x="5557" y="16094"/>
                  <a:pt x="5560" y="16287"/>
                  <a:pt x="5563" y="16654"/>
                </a:cubicBezTo>
                <a:cubicBezTo>
                  <a:pt x="5563" y="16696"/>
                  <a:pt x="5563" y="16703"/>
                  <a:pt x="5563" y="16744"/>
                </a:cubicBezTo>
                <a:cubicBezTo>
                  <a:pt x="5571" y="16770"/>
                  <a:pt x="5570" y="16793"/>
                  <a:pt x="5563" y="16817"/>
                </a:cubicBezTo>
                <a:cubicBezTo>
                  <a:pt x="5579" y="18749"/>
                  <a:pt x="5607" y="19518"/>
                  <a:pt x="5667" y="19721"/>
                </a:cubicBezTo>
                <a:cubicBezTo>
                  <a:pt x="5782" y="20109"/>
                  <a:pt x="6368" y="20693"/>
                  <a:pt x="6896" y="20945"/>
                </a:cubicBezTo>
                <a:cubicBezTo>
                  <a:pt x="7755" y="21354"/>
                  <a:pt x="8256" y="21466"/>
                  <a:pt x="9425" y="21514"/>
                </a:cubicBezTo>
                <a:cubicBezTo>
                  <a:pt x="10608" y="21563"/>
                  <a:pt x="12216" y="21537"/>
                  <a:pt x="12944" y="21456"/>
                </a:cubicBezTo>
                <a:cubicBezTo>
                  <a:pt x="13551" y="21389"/>
                  <a:pt x="14226" y="21212"/>
                  <a:pt x="14464" y="21055"/>
                </a:cubicBezTo>
                <a:cubicBezTo>
                  <a:pt x="14540" y="21005"/>
                  <a:pt x="14635" y="20962"/>
                  <a:pt x="14672" y="20962"/>
                </a:cubicBezTo>
                <a:cubicBezTo>
                  <a:pt x="14770" y="20962"/>
                  <a:pt x="15216" y="20641"/>
                  <a:pt x="15479" y="20384"/>
                </a:cubicBezTo>
                <a:cubicBezTo>
                  <a:pt x="15602" y="20263"/>
                  <a:pt x="15768" y="20031"/>
                  <a:pt x="15849" y="19866"/>
                </a:cubicBezTo>
                <a:cubicBezTo>
                  <a:pt x="15990" y="19578"/>
                  <a:pt x="15996" y="19515"/>
                  <a:pt x="15996" y="18171"/>
                </a:cubicBezTo>
                <a:lnTo>
                  <a:pt x="15996" y="16776"/>
                </a:lnTo>
                <a:lnTo>
                  <a:pt x="14114" y="16776"/>
                </a:lnTo>
                <a:cubicBezTo>
                  <a:pt x="13080" y="16776"/>
                  <a:pt x="11918" y="16791"/>
                  <a:pt x="11536" y="16811"/>
                </a:cubicBezTo>
                <a:cubicBezTo>
                  <a:pt x="11018" y="16838"/>
                  <a:pt x="10826" y="16828"/>
                  <a:pt x="10778" y="16770"/>
                </a:cubicBezTo>
                <a:cubicBezTo>
                  <a:pt x="10743" y="16728"/>
                  <a:pt x="10722" y="16545"/>
                  <a:pt x="10732" y="16363"/>
                </a:cubicBezTo>
                <a:lnTo>
                  <a:pt x="10752" y="16032"/>
                </a:lnTo>
                <a:lnTo>
                  <a:pt x="14855" y="16000"/>
                </a:lnTo>
                <a:cubicBezTo>
                  <a:pt x="17693" y="15978"/>
                  <a:pt x="19014" y="15947"/>
                  <a:pt x="19142" y="15898"/>
                </a:cubicBezTo>
                <a:cubicBezTo>
                  <a:pt x="19743" y="15669"/>
                  <a:pt x="19975" y="15518"/>
                  <a:pt x="20408" y="15075"/>
                </a:cubicBezTo>
                <a:cubicBezTo>
                  <a:pt x="20891" y="14582"/>
                  <a:pt x="21144" y="14157"/>
                  <a:pt x="21405" y="13395"/>
                </a:cubicBezTo>
                <a:cubicBezTo>
                  <a:pt x="21536" y="13016"/>
                  <a:pt x="21546" y="12870"/>
                  <a:pt x="21567" y="10974"/>
                </a:cubicBezTo>
                <a:cubicBezTo>
                  <a:pt x="21591" y="8823"/>
                  <a:pt x="21563" y="8523"/>
                  <a:pt x="21295" y="7805"/>
                </a:cubicBezTo>
                <a:cubicBezTo>
                  <a:pt x="21019" y="7064"/>
                  <a:pt x="20533" y="6436"/>
                  <a:pt x="19905" y="6014"/>
                </a:cubicBezTo>
                <a:cubicBezTo>
                  <a:pt x="19348" y="5640"/>
                  <a:pt x="18864" y="5512"/>
                  <a:pt x="17870" y="5471"/>
                </a:cubicBezTo>
                <a:cubicBezTo>
                  <a:pt x="17648" y="5461"/>
                  <a:pt x="17497" y="5459"/>
                  <a:pt x="17352" y="5456"/>
                </a:cubicBezTo>
                <a:close/>
                <a:moveTo>
                  <a:pt x="13742" y="18075"/>
                </a:moveTo>
                <a:cubicBezTo>
                  <a:pt x="13822" y="18068"/>
                  <a:pt x="13904" y="18071"/>
                  <a:pt x="13987" y="18084"/>
                </a:cubicBezTo>
                <a:cubicBezTo>
                  <a:pt x="14298" y="18134"/>
                  <a:pt x="14642" y="18490"/>
                  <a:pt x="14704" y="18825"/>
                </a:cubicBezTo>
                <a:cubicBezTo>
                  <a:pt x="14757" y="19109"/>
                  <a:pt x="14584" y="19566"/>
                  <a:pt x="14360" y="19729"/>
                </a:cubicBezTo>
                <a:cubicBezTo>
                  <a:pt x="14203" y="19845"/>
                  <a:pt x="13700" y="19919"/>
                  <a:pt x="13452" y="19866"/>
                </a:cubicBezTo>
                <a:cubicBezTo>
                  <a:pt x="13291" y="19831"/>
                  <a:pt x="12890" y="19384"/>
                  <a:pt x="12840" y="19180"/>
                </a:cubicBezTo>
                <a:cubicBezTo>
                  <a:pt x="12708" y="18654"/>
                  <a:pt x="13176" y="18127"/>
                  <a:pt x="13742" y="18075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317500" dist="355600" dir="0">
              <a:srgbClr val="000000"/>
            </a:outerShdw>
          </a:effectLst>
        </p:spPr>
      </p:pic>
      <p:pic>
        <p:nvPicPr>
          <p:cNvPr id="458" name="png-clipart-selenium-integrated-development-environment-test-automation-software-testing-source-code-automation-testing-logo-web-application-thumbnail.png" descr="png-clipart-selenium-integrated-development-environment-test-automation-software-testing-source-code-automation-testing-logo-web-application-thumbnail.png"/>
          <p:cNvPicPr>
            <a:picLocks noChangeAspect="1"/>
          </p:cNvPicPr>
          <p:nvPr/>
        </p:nvPicPr>
        <p:blipFill>
          <a:blip r:embed="rId4">
            <a:extLst/>
          </a:blip>
          <a:srcRect l="6034" t="6789" r="3177" b="5284"/>
          <a:stretch>
            <a:fillRect/>
          </a:stretch>
        </p:blipFill>
        <p:spPr>
          <a:xfrm>
            <a:off x="15612503" y="-12700000"/>
            <a:ext cx="3253187" cy="315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4" fill="norm" stroke="1" extrusionOk="0">
                <a:moveTo>
                  <a:pt x="20278" y="0"/>
                </a:moveTo>
                <a:lnTo>
                  <a:pt x="19270" y="1091"/>
                </a:lnTo>
                <a:cubicBezTo>
                  <a:pt x="18313" y="2126"/>
                  <a:pt x="18258" y="2174"/>
                  <a:pt x="18137" y="2065"/>
                </a:cubicBezTo>
                <a:cubicBezTo>
                  <a:pt x="17918" y="1867"/>
                  <a:pt x="17345" y="1603"/>
                  <a:pt x="16846" y="1472"/>
                </a:cubicBezTo>
                <a:cubicBezTo>
                  <a:pt x="16402" y="1354"/>
                  <a:pt x="15894" y="1344"/>
                  <a:pt x="9773" y="1346"/>
                </a:cubicBezTo>
                <a:cubicBezTo>
                  <a:pt x="3661" y="1349"/>
                  <a:pt x="3146" y="1358"/>
                  <a:pt x="2734" y="1474"/>
                </a:cubicBezTo>
                <a:cubicBezTo>
                  <a:pt x="1352" y="1866"/>
                  <a:pt x="431" y="2778"/>
                  <a:pt x="105" y="4080"/>
                </a:cubicBezTo>
                <a:cubicBezTo>
                  <a:pt x="14" y="4445"/>
                  <a:pt x="0" y="5421"/>
                  <a:pt x="0" y="11460"/>
                </a:cubicBezTo>
                <a:cubicBezTo>
                  <a:pt x="0" y="18976"/>
                  <a:pt x="-7" y="18796"/>
                  <a:pt x="363" y="19572"/>
                </a:cubicBezTo>
                <a:cubicBezTo>
                  <a:pt x="618" y="20105"/>
                  <a:pt x="1239" y="20726"/>
                  <a:pt x="1831" y="21041"/>
                </a:cubicBezTo>
                <a:cubicBezTo>
                  <a:pt x="2453" y="21372"/>
                  <a:pt x="2768" y="21485"/>
                  <a:pt x="3279" y="21555"/>
                </a:cubicBezTo>
                <a:cubicBezTo>
                  <a:pt x="3486" y="21583"/>
                  <a:pt x="6517" y="21600"/>
                  <a:pt x="10013" y="21593"/>
                </a:cubicBezTo>
                <a:cubicBezTo>
                  <a:pt x="16953" y="21578"/>
                  <a:pt x="16660" y="21596"/>
                  <a:pt x="17597" y="21168"/>
                </a:cubicBezTo>
                <a:cubicBezTo>
                  <a:pt x="18427" y="20789"/>
                  <a:pt x="19105" y="20038"/>
                  <a:pt x="19449" y="19117"/>
                </a:cubicBezTo>
                <a:cubicBezTo>
                  <a:pt x="19575" y="18779"/>
                  <a:pt x="19581" y="18484"/>
                  <a:pt x="19596" y="11610"/>
                </a:cubicBezTo>
                <a:lnTo>
                  <a:pt x="19612" y="4456"/>
                </a:lnTo>
                <a:lnTo>
                  <a:pt x="20603" y="3408"/>
                </a:lnTo>
                <a:lnTo>
                  <a:pt x="21593" y="2361"/>
                </a:lnTo>
                <a:lnTo>
                  <a:pt x="21211" y="1670"/>
                </a:lnTo>
                <a:cubicBezTo>
                  <a:pt x="21000" y="1290"/>
                  <a:pt x="20703" y="759"/>
                  <a:pt x="20552" y="490"/>
                </a:cubicBezTo>
                <a:lnTo>
                  <a:pt x="20278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317500" dist="355600" dir="0">
              <a:srgbClr val="000000"/>
            </a:outerShdw>
          </a:effectLst>
        </p:spPr>
      </p:pic>
      <p:sp>
        <p:nvSpPr>
          <p:cNvPr id="459" name="Data Cleaning and Data Preprocessing"/>
          <p:cNvSpPr txBox="1"/>
          <p:nvPr/>
        </p:nvSpPr>
        <p:spPr>
          <a:xfrm>
            <a:off x="6311586" y="3211596"/>
            <a:ext cx="11032220" cy="93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5217" spc="0" sz="46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Data Cleaning and Data Preprocessing</a:t>
            </a:r>
          </a:p>
        </p:txBody>
      </p:sp>
      <p:grpSp>
        <p:nvGrpSpPr>
          <p:cNvPr id="464" name="Group"/>
          <p:cNvGrpSpPr/>
          <p:nvPr/>
        </p:nvGrpSpPr>
        <p:grpSpPr>
          <a:xfrm>
            <a:off x="2324188" y="4914783"/>
            <a:ext cx="19200587" cy="5932948"/>
            <a:chOff x="0" y="0"/>
            <a:chExt cx="19200586" cy="5932947"/>
          </a:xfrm>
        </p:grpSpPr>
        <p:pic>
          <p:nvPicPr>
            <p:cNvPr id="460" name="png-transparent-microsoft-excel-microsoft-project-logo-microsoft-word-excel-microsoft-excel-logo-angle-text-microsoft-office-thumbnail.png" descr="png-transparent-microsoft-excel-microsoft-project-logo-microsoft-word-excel-microsoft-excel-logo-angle-text-microsoft-office-thumbnail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9166" t="17665" r="55608" b="17076"/>
            <a:stretch>
              <a:fillRect/>
            </a:stretch>
          </p:blipFill>
          <p:spPr>
            <a:xfrm>
              <a:off x="14785390" y="2430670"/>
              <a:ext cx="1610492" cy="1607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83" fill="norm" stroke="1" extrusionOk="0">
                  <a:moveTo>
                    <a:pt x="12497" y="1"/>
                  </a:moveTo>
                  <a:cubicBezTo>
                    <a:pt x="12437" y="-4"/>
                    <a:pt x="12356" y="16"/>
                    <a:pt x="12252" y="39"/>
                  </a:cubicBezTo>
                  <a:cubicBezTo>
                    <a:pt x="12018" y="89"/>
                    <a:pt x="9376" y="547"/>
                    <a:pt x="6381" y="1061"/>
                  </a:cubicBezTo>
                  <a:cubicBezTo>
                    <a:pt x="3386" y="1576"/>
                    <a:pt x="725" y="2046"/>
                    <a:pt x="468" y="2100"/>
                  </a:cubicBezTo>
                  <a:lnTo>
                    <a:pt x="0" y="2196"/>
                  </a:lnTo>
                  <a:lnTo>
                    <a:pt x="0" y="10773"/>
                  </a:lnTo>
                  <a:lnTo>
                    <a:pt x="0" y="19351"/>
                  </a:lnTo>
                  <a:lnTo>
                    <a:pt x="383" y="19441"/>
                  </a:lnTo>
                  <a:cubicBezTo>
                    <a:pt x="673" y="19510"/>
                    <a:pt x="8224" y="20812"/>
                    <a:pt x="12252" y="21487"/>
                  </a:cubicBezTo>
                  <a:cubicBezTo>
                    <a:pt x="12486" y="21526"/>
                    <a:pt x="12677" y="21570"/>
                    <a:pt x="12677" y="21583"/>
                  </a:cubicBezTo>
                  <a:cubicBezTo>
                    <a:pt x="12677" y="21596"/>
                    <a:pt x="12655" y="21120"/>
                    <a:pt x="12624" y="20528"/>
                  </a:cubicBezTo>
                  <a:cubicBezTo>
                    <a:pt x="12584" y="19755"/>
                    <a:pt x="12633" y="19398"/>
                    <a:pt x="12805" y="19255"/>
                  </a:cubicBezTo>
                  <a:cubicBezTo>
                    <a:pt x="12970" y="19118"/>
                    <a:pt x="14365" y="19041"/>
                    <a:pt x="17288" y="19010"/>
                  </a:cubicBezTo>
                  <a:lnTo>
                    <a:pt x="21526" y="18962"/>
                  </a:lnTo>
                  <a:lnTo>
                    <a:pt x="21568" y="10800"/>
                  </a:lnTo>
                  <a:cubicBezTo>
                    <a:pt x="21600" y="4974"/>
                    <a:pt x="21561" y="2568"/>
                    <a:pt x="21425" y="2404"/>
                  </a:cubicBezTo>
                  <a:cubicBezTo>
                    <a:pt x="21276" y="2225"/>
                    <a:pt x="20294" y="2168"/>
                    <a:pt x="16958" y="2132"/>
                  </a:cubicBezTo>
                  <a:lnTo>
                    <a:pt x="12677" y="2084"/>
                  </a:lnTo>
                  <a:lnTo>
                    <a:pt x="12677" y="1013"/>
                  </a:lnTo>
                  <a:cubicBezTo>
                    <a:pt x="12677" y="224"/>
                    <a:pt x="12675" y="17"/>
                    <a:pt x="12497" y="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  <p:pic>
          <p:nvPicPr>
            <p:cNvPr id="461" name="159-1595924_python-logo-clipart-easy-pandas-python-logo-hd.png" descr="159-1595924_python-logo-clipart-easy-pandas-python-logo-hd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1180" t="7843" r="3731" b="6751"/>
            <a:stretch>
              <a:fillRect/>
            </a:stretch>
          </p:blipFill>
          <p:spPr>
            <a:xfrm>
              <a:off x="4576875" y="0"/>
              <a:ext cx="3832244" cy="593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6" fill="norm" stroke="1" extrusionOk="0">
                  <a:moveTo>
                    <a:pt x="14880" y="0"/>
                  </a:moveTo>
                  <a:cubicBezTo>
                    <a:pt x="13820" y="0"/>
                    <a:pt x="13065" y="45"/>
                    <a:pt x="12773" y="124"/>
                  </a:cubicBezTo>
                  <a:cubicBezTo>
                    <a:pt x="12701" y="144"/>
                    <a:pt x="12634" y="168"/>
                    <a:pt x="12570" y="196"/>
                  </a:cubicBezTo>
                  <a:cubicBezTo>
                    <a:pt x="12269" y="328"/>
                    <a:pt x="12060" y="554"/>
                    <a:pt x="11952" y="848"/>
                  </a:cubicBezTo>
                  <a:cubicBezTo>
                    <a:pt x="11935" y="903"/>
                    <a:pt x="11925" y="961"/>
                    <a:pt x="11914" y="1023"/>
                  </a:cubicBezTo>
                  <a:cubicBezTo>
                    <a:pt x="11902" y="1082"/>
                    <a:pt x="11893" y="1144"/>
                    <a:pt x="11888" y="1208"/>
                  </a:cubicBezTo>
                  <a:cubicBezTo>
                    <a:pt x="11877" y="1391"/>
                    <a:pt x="11877" y="1586"/>
                    <a:pt x="11899" y="1643"/>
                  </a:cubicBezTo>
                  <a:lnTo>
                    <a:pt x="11943" y="1761"/>
                  </a:lnTo>
                  <a:lnTo>
                    <a:pt x="13107" y="1761"/>
                  </a:lnTo>
                  <a:cubicBezTo>
                    <a:pt x="14289" y="1761"/>
                    <a:pt x="14718" y="1802"/>
                    <a:pt x="14876" y="1924"/>
                  </a:cubicBezTo>
                  <a:cubicBezTo>
                    <a:pt x="14949" y="1982"/>
                    <a:pt x="14920" y="2005"/>
                    <a:pt x="14688" y="2073"/>
                  </a:cubicBezTo>
                  <a:cubicBezTo>
                    <a:pt x="14642" y="2086"/>
                    <a:pt x="14584" y="2095"/>
                    <a:pt x="14525" y="2105"/>
                  </a:cubicBezTo>
                  <a:cubicBezTo>
                    <a:pt x="14442" y="2118"/>
                    <a:pt x="14326" y="2128"/>
                    <a:pt x="14169" y="2135"/>
                  </a:cubicBezTo>
                  <a:cubicBezTo>
                    <a:pt x="13791" y="2158"/>
                    <a:pt x="13201" y="2170"/>
                    <a:pt x="12245" y="2170"/>
                  </a:cubicBezTo>
                  <a:cubicBezTo>
                    <a:pt x="10707" y="2170"/>
                    <a:pt x="9948" y="2200"/>
                    <a:pt x="9479" y="2345"/>
                  </a:cubicBezTo>
                  <a:cubicBezTo>
                    <a:pt x="9081" y="2499"/>
                    <a:pt x="8816" y="2716"/>
                    <a:pt x="8656" y="3047"/>
                  </a:cubicBezTo>
                  <a:cubicBezTo>
                    <a:pt x="8512" y="3400"/>
                    <a:pt x="8443" y="3991"/>
                    <a:pt x="8459" y="4496"/>
                  </a:cubicBezTo>
                  <a:cubicBezTo>
                    <a:pt x="8495" y="4966"/>
                    <a:pt x="8628" y="5343"/>
                    <a:pt x="8857" y="5620"/>
                  </a:cubicBezTo>
                  <a:cubicBezTo>
                    <a:pt x="8883" y="5649"/>
                    <a:pt x="8908" y="5678"/>
                    <a:pt x="8935" y="5705"/>
                  </a:cubicBezTo>
                  <a:cubicBezTo>
                    <a:pt x="8984" y="5755"/>
                    <a:pt x="9033" y="5803"/>
                    <a:pt x="9090" y="5845"/>
                  </a:cubicBezTo>
                  <a:cubicBezTo>
                    <a:pt x="9108" y="5860"/>
                    <a:pt x="9127" y="5872"/>
                    <a:pt x="9145" y="5886"/>
                  </a:cubicBezTo>
                  <a:cubicBezTo>
                    <a:pt x="9308" y="5996"/>
                    <a:pt x="9496" y="6079"/>
                    <a:pt x="9714" y="6128"/>
                  </a:cubicBezTo>
                  <a:cubicBezTo>
                    <a:pt x="9893" y="6169"/>
                    <a:pt x="10265" y="6199"/>
                    <a:pt x="10586" y="6199"/>
                  </a:cubicBezTo>
                  <a:cubicBezTo>
                    <a:pt x="10852" y="6199"/>
                    <a:pt x="10993" y="6203"/>
                    <a:pt x="11082" y="6170"/>
                  </a:cubicBezTo>
                  <a:cubicBezTo>
                    <a:pt x="11157" y="6124"/>
                    <a:pt x="11186" y="6042"/>
                    <a:pt x="11223" y="5884"/>
                  </a:cubicBezTo>
                  <a:cubicBezTo>
                    <a:pt x="11638" y="4136"/>
                    <a:pt x="11887" y="4015"/>
                    <a:pt x="15061" y="4015"/>
                  </a:cubicBezTo>
                  <a:cubicBezTo>
                    <a:pt x="17836" y="4015"/>
                    <a:pt x="18038" y="3895"/>
                    <a:pt x="18139" y="2186"/>
                  </a:cubicBezTo>
                  <a:cubicBezTo>
                    <a:pt x="18139" y="2185"/>
                    <a:pt x="18139" y="2185"/>
                    <a:pt x="18139" y="2184"/>
                  </a:cubicBezTo>
                  <a:cubicBezTo>
                    <a:pt x="18139" y="2135"/>
                    <a:pt x="18137" y="2136"/>
                    <a:pt x="18137" y="2082"/>
                  </a:cubicBezTo>
                  <a:cubicBezTo>
                    <a:pt x="18135" y="1676"/>
                    <a:pt x="18128" y="1488"/>
                    <a:pt x="18119" y="1292"/>
                  </a:cubicBezTo>
                  <a:cubicBezTo>
                    <a:pt x="17985" y="209"/>
                    <a:pt x="17259" y="0"/>
                    <a:pt x="14880" y="0"/>
                  </a:cubicBezTo>
                  <a:close/>
                  <a:moveTo>
                    <a:pt x="13145" y="565"/>
                  </a:moveTo>
                  <a:cubicBezTo>
                    <a:pt x="13241" y="556"/>
                    <a:pt x="13341" y="565"/>
                    <a:pt x="13433" y="597"/>
                  </a:cubicBezTo>
                  <a:cubicBezTo>
                    <a:pt x="13813" y="728"/>
                    <a:pt x="13825" y="1116"/>
                    <a:pt x="13453" y="1244"/>
                  </a:cubicBezTo>
                  <a:cubicBezTo>
                    <a:pt x="12905" y="1433"/>
                    <a:pt x="12585" y="1348"/>
                    <a:pt x="12585" y="1014"/>
                  </a:cubicBezTo>
                  <a:cubicBezTo>
                    <a:pt x="12585" y="782"/>
                    <a:pt x="12854" y="592"/>
                    <a:pt x="13145" y="565"/>
                  </a:cubicBezTo>
                  <a:close/>
                  <a:moveTo>
                    <a:pt x="18879" y="2170"/>
                  </a:moveTo>
                  <a:lnTo>
                    <a:pt x="18783" y="2179"/>
                  </a:lnTo>
                  <a:lnTo>
                    <a:pt x="18729" y="2430"/>
                  </a:lnTo>
                  <a:lnTo>
                    <a:pt x="18711" y="2560"/>
                  </a:lnTo>
                  <a:cubicBezTo>
                    <a:pt x="18666" y="2918"/>
                    <a:pt x="18608" y="3145"/>
                    <a:pt x="18528" y="3266"/>
                  </a:cubicBezTo>
                  <a:cubicBezTo>
                    <a:pt x="18231" y="4184"/>
                    <a:pt x="17627" y="4307"/>
                    <a:pt x="14860" y="4376"/>
                  </a:cubicBezTo>
                  <a:cubicBezTo>
                    <a:pt x="12396" y="4437"/>
                    <a:pt x="12251" y="4470"/>
                    <a:pt x="12015" y="5017"/>
                  </a:cubicBezTo>
                  <a:cubicBezTo>
                    <a:pt x="11915" y="5250"/>
                    <a:pt x="11873" y="5822"/>
                    <a:pt x="11876" y="6380"/>
                  </a:cubicBezTo>
                  <a:cubicBezTo>
                    <a:pt x="11877" y="6449"/>
                    <a:pt x="11882" y="6498"/>
                    <a:pt x="11883" y="6562"/>
                  </a:cubicBezTo>
                  <a:cubicBezTo>
                    <a:pt x="11890" y="6801"/>
                    <a:pt x="11901" y="7040"/>
                    <a:pt x="11926" y="7231"/>
                  </a:cubicBezTo>
                  <a:cubicBezTo>
                    <a:pt x="11926" y="7231"/>
                    <a:pt x="11925" y="7232"/>
                    <a:pt x="11926" y="7233"/>
                  </a:cubicBezTo>
                  <a:cubicBezTo>
                    <a:pt x="11932" y="7283"/>
                    <a:pt x="11942" y="7318"/>
                    <a:pt x="11950" y="7362"/>
                  </a:cubicBezTo>
                  <a:cubicBezTo>
                    <a:pt x="11994" y="7550"/>
                    <a:pt x="12061" y="7686"/>
                    <a:pt x="12158" y="7795"/>
                  </a:cubicBezTo>
                  <a:cubicBezTo>
                    <a:pt x="12200" y="7836"/>
                    <a:pt x="12237" y="7878"/>
                    <a:pt x="12288" y="7914"/>
                  </a:cubicBezTo>
                  <a:cubicBezTo>
                    <a:pt x="12299" y="7922"/>
                    <a:pt x="12312" y="7930"/>
                    <a:pt x="12324" y="7938"/>
                  </a:cubicBezTo>
                  <a:cubicBezTo>
                    <a:pt x="12419" y="8001"/>
                    <a:pt x="12529" y="8058"/>
                    <a:pt x="12655" y="8107"/>
                  </a:cubicBezTo>
                  <a:cubicBezTo>
                    <a:pt x="12671" y="8114"/>
                    <a:pt x="12689" y="8120"/>
                    <a:pt x="12706" y="8126"/>
                  </a:cubicBezTo>
                  <a:cubicBezTo>
                    <a:pt x="12794" y="8159"/>
                    <a:pt x="12897" y="8183"/>
                    <a:pt x="12999" y="8210"/>
                  </a:cubicBezTo>
                  <a:cubicBezTo>
                    <a:pt x="13260" y="8273"/>
                    <a:pt x="13586" y="8324"/>
                    <a:pt x="13947" y="8360"/>
                  </a:cubicBezTo>
                  <a:cubicBezTo>
                    <a:pt x="14082" y="8371"/>
                    <a:pt x="14226" y="8381"/>
                    <a:pt x="14390" y="8388"/>
                  </a:cubicBezTo>
                  <a:cubicBezTo>
                    <a:pt x="14489" y="8392"/>
                    <a:pt x="14566" y="8398"/>
                    <a:pt x="14677" y="8399"/>
                  </a:cubicBezTo>
                  <a:cubicBezTo>
                    <a:pt x="15145" y="8406"/>
                    <a:pt x="15689" y="8393"/>
                    <a:pt x="16117" y="8366"/>
                  </a:cubicBezTo>
                  <a:cubicBezTo>
                    <a:pt x="16123" y="8365"/>
                    <a:pt x="16129" y="8365"/>
                    <a:pt x="16135" y="8365"/>
                  </a:cubicBezTo>
                  <a:cubicBezTo>
                    <a:pt x="17380" y="8244"/>
                    <a:pt x="17957" y="7861"/>
                    <a:pt x="18110" y="7085"/>
                  </a:cubicBezTo>
                  <a:lnTo>
                    <a:pt x="18148" y="6884"/>
                  </a:lnTo>
                  <a:cubicBezTo>
                    <a:pt x="18150" y="6801"/>
                    <a:pt x="18144" y="6733"/>
                    <a:pt x="18119" y="6696"/>
                  </a:cubicBezTo>
                  <a:cubicBezTo>
                    <a:pt x="18069" y="6624"/>
                    <a:pt x="17891" y="6607"/>
                    <a:pt x="17472" y="6599"/>
                  </a:cubicBezTo>
                  <a:lnTo>
                    <a:pt x="16844" y="6599"/>
                  </a:lnTo>
                  <a:cubicBezTo>
                    <a:pt x="16493" y="6599"/>
                    <a:pt x="16293" y="6589"/>
                    <a:pt x="16074" y="6579"/>
                  </a:cubicBezTo>
                  <a:cubicBezTo>
                    <a:pt x="15980" y="6576"/>
                    <a:pt x="15829" y="6575"/>
                    <a:pt x="15759" y="6570"/>
                  </a:cubicBezTo>
                  <a:cubicBezTo>
                    <a:pt x="15757" y="6570"/>
                    <a:pt x="15755" y="6570"/>
                    <a:pt x="15752" y="6570"/>
                  </a:cubicBezTo>
                  <a:cubicBezTo>
                    <a:pt x="15749" y="6570"/>
                    <a:pt x="15747" y="6569"/>
                    <a:pt x="15743" y="6569"/>
                  </a:cubicBezTo>
                  <a:cubicBezTo>
                    <a:pt x="15566" y="6556"/>
                    <a:pt x="15447" y="6539"/>
                    <a:pt x="15341" y="6508"/>
                  </a:cubicBezTo>
                  <a:lnTo>
                    <a:pt x="15055" y="6424"/>
                  </a:lnTo>
                  <a:lnTo>
                    <a:pt x="15234" y="6336"/>
                  </a:lnTo>
                  <a:cubicBezTo>
                    <a:pt x="15236" y="6335"/>
                    <a:pt x="15242" y="6335"/>
                    <a:pt x="15245" y="6333"/>
                  </a:cubicBezTo>
                  <a:cubicBezTo>
                    <a:pt x="15267" y="6299"/>
                    <a:pt x="15343" y="6274"/>
                    <a:pt x="15473" y="6254"/>
                  </a:cubicBezTo>
                  <a:cubicBezTo>
                    <a:pt x="15790" y="6172"/>
                    <a:pt x="16262" y="6145"/>
                    <a:pt x="16927" y="6170"/>
                  </a:cubicBezTo>
                  <a:cubicBezTo>
                    <a:pt x="17749" y="6201"/>
                    <a:pt x="18098" y="6208"/>
                    <a:pt x="18519" y="6218"/>
                  </a:cubicBezTo>
                  <a:cubicBezTo>
                    <a:pt x="19624" y="6222"/>
                    <a:pt x="20044" y="6190"/>
                    <a:pt x="20378" y="6088"/>
                  </a:cubicBezTo>
                  <a:cubicBezTo>
                    <a:pt x="20464" y="6061"/>
                    <a:pt x="20545" y="6029"/>
                    <a:pt x="20622" y="5992"/>
                  </a:cubicBezTo>
                  <a:cubicBezTo>
                    <a:pt x="20626" y="5991"/>
                    <a:pt x="20631" y="5990"/>
                    <a:pt x="20635" y="5988"/>
                  </a:cubicBezTo>
                  <a:cubicBezTo>
                    <a:pt x="20637" y="5987"/>
                    <a:pt x="20640" y="5986"/>
                    <a:pt x="20642" y="5985"/>
                  </a:cubicBezTo>
                  <a:cubicBezTo>
                    <a:pt x="20719" y="5948"/>
                    <a:pt x="20792" y="5905"/>
                    <a:pt x="20859" y="5857"/>
                  </a:cubicBezTo>
                  <a:cubicBezTo>
                    <a:pt x="20859" y="5856"/>
                    <a:pt x="20860" y="5856"/>
                    <a:pt x="20861" y="5855"/>
                  </a:cubicBezTo>
                  <a:cubicBezTo>
                    <a:pt x="20861" y="5855"/>
                    <a:pt x="20862" y="5854"/>
                    <a:pt x="20863" y="5854"/>
                  </a:cubicBezTo>
                  <a:cubicBezTo>
                    <a:pt x="21278" y="5555"/>
                    <a:pt x="21503" y="5052"/>
                    <a:pt x="21570" y="4296"/>
                  </a:cubicBezTo>
                  <a:cubicBezTo>
                    <a:pt x="21586" y="4115"/>
                    <a:pt x="21596" y="3971"/>
                    <a:pt x="21597" y="3849"/>
                  </a:cubicBezTo>
                  <a:cubicBezTo>
                    <a:pt x="21600" y="3482"/>
                    <a:pt x="21523" y="3319"/>
                    <a:pt x="21284" y="2982"/>
                  </a:cubicBezTo>
                  <a:cubicBezTo>
                    <a:pt x="20878" y="2411"/>
                    <a:pt x="20303" y="2170"/>
                    <a:pt x="19349" y="2170"/>
                  </a:cubicBezTo>
                  <a:lnTo>
                    <a:pt x="18879" y="2170"/>
                  </a:lnTo>
                  <a:close/>
                  <a:moveTo>
                    <a:pt x="8935" y="6523"/>
                  </a:moveTo>
                  <a:cubicBezTo>
                    <a:pt x="8744" y="6523"/>
                    <a:pt x="8382" y="6596"/>
                    <a:pt x="7902" y="6731"/>
                  </a:cubicBezTo>
                  <a:cubicBezTo>
                    <a:pt x="7406" y="6870"/>
                    <a:pt x="6981" y="6954"/>
                    <a:pt x="6605" y="6988"/>
                  </a:cubicBezTo>
                  <a:cubicBezTo>
                    <a:pt x="6456" y="7001"/>
                    <a:pt x="6326" y="7018"/>
                    <a:pt x="6198" y="7040"/>
                  </a:cubicBezTo>
                  <a:cubicBezTo>
                    <a:pt x="5900" y="7105"/>
                    <a:pt x="5534" y="7217"/>
                    <a:pt x="5126" y="7368"/>
                  </a:cubicBezTo>
                  <a:cubicBezTo>
                    <a:pt x="4952" y="7438"/>
                    <a:pt x="4767" y="7516"/>
                    <a:pt x="4534" y="7616"/>
                  </a:cubicBezTo>
                  <a:cubicBezTo>
                    <a:pt x="4310" y="7713"/>
                    <a:pt x="4163" y="7778"/>
                    <a:pt x="4019" y="7842"/>
                  </a:cubicBezTo>
                  <a:cubicBezTo>
                    <a:pt x="3723" y="7989"/>
                    <a:pt x="3510" y="8120"/>
                    <a:pt x="3447" y="8230"/>
                  </a:cubicBezTo>
                  <a:cubicBezTo>
                    <a:pt x="3448" y="8260"/>
                    <a:pt x="3449" y="8289"/>
                    <a:pt x="3460" y="8330"/>
                  </a:cubicBezTo>
                  <a:cubicBezTo>
                    <a:pt x="3482" y="8414"/>
                    <a:pt x="3504" y="8462"/>
                    <a:pt x="3556" y="8502"/>
                  </a:cubicBezTo>
                  <a:cubicBezTo>
                    <a:pt x="3569" y="8510"/>
                    <a:pt x="3582" y="8517"/>
                    <a:pt x="3596" y="8525"/>
                  </a:cubicBezTo>
                  <a:cubicBezTo>
                    <a:pt x="3656" y="8558"/>
                    <a:pt x="3741" y="8588"/>
                    <a:pt x="3889" y="8632"/>
                  </a:cubicBezTo>
                  <a:cubicBezTo>
                    <a:pt x="4098" y="8693"/>
                    <a:pt x="4301" y="8770"/>
                    <a:pt x="4339" y="8801"/>
                  </a:cubicBezTo>
                  <a:cubicBezTo>
                    <a:pt x="4467" y="8905"/>
                    <a:pt x="4661" y="9730"/>
                    <a:pt x="4668" y="10198"/>
                  </a:cubicBezTo>
                  <a:cubicBezTo>
                    <a:pt x="4668" y="10228"/>
                    <a:pt x="4663" y="10243"/>
                    <a:pt x="4663" y="10270"/>
                  </a:cubicBezTo>
                  <a:cubicBezTo>
                    <a:pt x="4663" y="10318"/>
                    <a:pt x="4658" y="10370"/>
                    <a:pt x="4652" y="10416"/>
                  </a:cubicBezTo>
                  <a:cubicBezTo>
                    <a:pt x="4637" y="10652"/>
                    <a:pt x="4595" y="10839"/>
                    <a:pt x="4449" y="11169"/>
                  </a:cubicBezTo>
                  <a:cubicBezTo>
                    <a:pt x="4408" y="11259"/>
                    <a:pt x="4366" y="11379"/>
                    <a:pt x="4323" y="11492"/>
                  </a:cubicBezTo>
                  <a:cubicBezTo>
                    <a:pt x="4261" y="11677"/>
                    <a:pt x="4204" y="11833"/>
                    <a:pt x="4151" y="12011"/>
                  </a:cubicBezTo>
                  <a:cubicBezTo>
                    <a:pt x="4138" y="12059"/>
                    <a:pt x="4116" y="12122"/>
                    <a:pt x="4106" y="12163"/>
                  </a:cubicBezTo>
                  <a:cubicBezTo>
                    <a:pt x="3942" y="12859"/>
                    <a:pt x="3846" y="13013"/>
                    <a:pt x="3127" y="13723"/>
                  </a:cubicBezTo>
                  <a:cubicBezTo>
                    <a:pt x="2644" y="14199"/>
                    <a:pt x="2275" y="14602"/>
                    <a:pt x="2000" y="14962"/>
                  </a:cubicBezTo>
                  <a:cubicBezTo>
                    <a:pt x="1998" y="14964"/>
                    <a:pt x="1996" y="14965"/>
                    <a:pt x="1995" y="14967"/>
                  </a:cubicBezTo>
                  <a:cubicBezTo>
                    <a:pt x="1735" y="15308"/>
                    <a:pt x="1559" y="15610"/>
                    <a:pt x="1447" y="15906"/>
                  </a:cubicBezTo>
                  <a:cubicBezTo>
                    <a:pt x="1380" y="16095"/>
                    <a:pt x="1337" y="16284"/>
                    <a:pt x="1313" y="16485"/>
                  </a:cubicBezTo>
                  <a:cubicBezTo>
                    <a:pt x="1304" y="16563"/>
                    <a:pt x="1301" y="16639"/>
                    <a:pt x="1299" y="16715"/>
                  </a:cubicBezTo>
                  <a:cubicBezTo>
                    <a:pt x="1298" y="16764"/>
                    <a:pt x="1302" y="16811"/>
                    <a:pt x="1304" y="16858"/>
                  </a:cubicBezTo>
                  <a:cubicBezTo>
                    <a:pt x="1326" y="17242"/>
                    <a:pt x="1464" y="17594"/>
                    <a:pt x="1720" y="17930"/>
                  </a:cubicBezTo>
                  <a:cubicBezTo>
                    <a:pt x="1741" y="17956"/>
                    <a:pt x="1757" y="17981"/>
                    <a:pt x="1780" y="18008"/>
                  </a:cubicBezTo>
                  <a:cubicBezTo>
                    <a:pt x="1914" y="18161"/>
                    <a:pt x="2079" y="18320"/>
                    <a:pt x="2277" y="18492"/>
                  </a:cubicBezTo>
                  <a:cubicBezTo>
                    <a:pt x="2712" y="18869"/>
                    <a:pt x="2724" y="18887"/>
                    <a:pt x="2693" y="19116"/>
                  </a:cubicBezTo>
                  <a:cubicBezTo>
                    <a:pt x="2690" y="19136"/>
                    <a:pt x="2671" y="19175"/>
                    <a:pt x="2664" y="19201"/>
                  </a:cubicBezTo>
                  <a:cubicBezTo>
                    <a:pt x="2654" y="19243"/>
                    <a:pt x="2639" y="19290"/>
                    <a:pt x="2619" y="19338"/>
                  </a:cubicBezTo>
                  <a:cubicBezTo>
                    <a:pt x="2569" y="19463"/>
                    <a:pt x="2505" y="19600"/>
                    <a:pt x="2429" y="19721"/>
                  </a:cubicBezTo>
                  <a:cubicBezTo>
                    <a:pt x="2366" y="19821"/>
                    <a:pt x="2312" y="19918"/>
                    <a:pt x="2270" y="20009"/>
                  </a:cubicBezTo>
                  <a:cubicBezTo>
                    <a:pt x="2230" y="20095"/>
                    <a:pt x="2203" y="20174"/>
                    <a:pt x="2183" y="20247"/>
                  </a:cubicBezTo>
                  <a:cubicBezTo>
                    <a:pt x="2181" y="20253"/>
                    <a:pt x="2180" y="20258"/>
                    <a:pt x="2178" y="20264"/>
                  </a:cubicBezTo>
                  <a:cubicBezTo>
                    <a:pt x="2141" y="20410"/>
                    <a:pt x="2144" y="20522"/>
                    <a:pt x="2201" y="20576"/>
                  </a:cubicBezTo>
                  <a:cubicBezTo>
                    <a:pt x="2243" y="20617"/>
                    <a:pt x="2499" y="20631"/>
                    <a:pt x="2959" y="20637"/>
                  </a:cubicBezTo>
                  <a:lnTo>
                    <a:pt x="4574" y="20599"/>
                  </a:lnTo>
                  <a:cubicBezTo>
                    <a:pt x="5914" y="20568"/>
                    <a:pt x="7072" y="20519"/>
                    <a:pt x="7148" y="20488"/>
                  </a:cubicBezTo>
                  <a:cubicBezTo>
                    <a:pt x="7205" y="20465"/>
                    <a:pt x="7135" y="20388"/>
                    <a:pt x="7018" y="20303"/>
                  </a:cubicBezTo>
                  <a:cubicBezTo>
                    <a:pt x="7013" y="20302"/>
                    <a:pt x="7010" y="20300"/>
                    <a:pt x="7005" y="20299"/>
                  </a:cubicBezTo>
                  <a:cubicBezTo>
                    <a:pt x="6894" y="20269"/>
                    <a:pt x="6735" y="20200"/>
                    <a:pt x="6654" y="20144"/>
                  </a:cubicBezTo>
                  <a:lnTo>
                    <a:pt x="6506" y="20042"/>
                  </a:lnTo>
                  <a:lnTo>
                    <a:pt x="6526" y="20011"/>
                  </a:lnTo>
                  <a:lnTo>
                    <a:pt x="6517" y="20006"/>
                  </a:lnTo>
                  <a:lnTo>
                    <a:pt x="6992" y="19305"/>
                  </a:lnTo>
                  <a:cubicBezTo>
                    <a:pt x="7447" y="18632"/>
                    <a:pt x="7463" y="18572"/>
                    <a:pt x="7367" y="17829"/>
                  </a:cubicBezTo>
                  <a:lnTo>
                    <a:pt x="7336" y="17595"/>
                  </a:lnTo>
                  <a:cubicBezTo>
                    <a:pt x="7319" y="17496"/>
                    <a:pt x="7294" y="17404"/>
                    <a:pt x="7294" y="17317"/>
                  </a:cubicBezTo>
                  <a:lnTo>
                    <a:pt x="7294" y="17259"/>
                  </a:lnTo>
                  <a:lnTo>
                    <a:pt x="7267" y="17053"/>
                  </a:lnTo>
                  <a:lnTo>
                    <a:pt x="8128" y="16429"/>
                  </a:lnTo>
                  <a:cubicBezTo>
                    <a:pt x="9118" y="15709"/>
                    <a:pt x="9766" y="14974"/>
                    <a:pt x="10065" y="14236"/>
                  </a:cubicBezTo>
                  <a:cubicBezTo>
                    <a:pt x="10224" y="13841"/>
                    <a:pt x="10325" y="13634"/>
                    <a:pt x="10581" y="13444"/>
                  </a:cubicBezTo>
                  <a:cubicBezTo>
                    <a:pt x="10586" y="13440"/>
                    <a:pt x="10592" y="13433"/>
                    <a:pt x="10597" y="13430"/>
                  </a:cubicBezTo>
                  <a:cubicBezTo>
                    <a:pt x="10602" y="13426"/>
                    <a:pt x="10629" y="13413"/>
                    <a:pt x="10635" y="13409"/>
                  </a:cubicBezTo>
                  <a:cubicBezTo>
                    <a:pt x="10852" y="13261"/>
                    <a:pt x="11200" y="13106"/>
                    <a:pt x="11738" y="12881"/>
                  </a:cubicBezTo>
                  <a:cubicBezTo>
                    <a:pt x="11813" y="12848"/>
                    <a:pt x="11874" y="12818"/>
                    <a:pt x="11950" y="12785"/>
                  </a:cubicBezTo>
                  <a:cubicBezTo>
                    <a:pt x="12711" y="12463"/>
                    <a:pt x="13085" y="12278"/>
                    <a:pt x="13178" y="12177"/>
                  </a:cubicBezTo>
                  <a:lnTo>
                    <a:pt x="13122" y="10634"/>
                  </a:lnTo>
                  <a:cubicBezTo>
                    <a:pt x="13081" y="9504"/>
                    <a:pt x="13006" y="8957"/>
                    <a:pt x="12885" y="8880"/>
                  </a:cubicBezTo>
                  <a:cubicBezTo>
                    <a:pt x="12832" y="8847"/>
                    <a:pt x="12780" y="8837"/>
                    <a:pt x="12729" y="8837"/>
                  </a:cubicBezTo>
                  <a:cubicBezTo>
                    <a:pt x="12635" y="8874"/>
                    <a:pt x="12539" y="8942"/>
                    <a:pt x="12467" y="9032"/>
                  </a:cubicBezTo>
                  <a:cubicBezTo>
                    <a:pt x="12387" y="9132"/>
                    <a:pt x="12331" y="9364"/>
                    <a:pt x="12297" y="9738"/>
                  </a:cubicBezTo>
                  <a:cubicBezTo>
                    <a:pt x="12283" y="9890"/>
                    <a:pt x="12264" y="9977"/>
                    <a:pt x="12245" y="10074"/>
                  </a:cubicBezTo>
                  <a:cubicBezTo>
                    <a:pt x="12211" y="10255"/>
                    <a:pt x="12168" y="10391"/>
                    <a:pt x="12089" y="10491"/>
                  </a:cubicBezTo>
                  <a:cubicBezTo>
                    <a:pt x="11844" y="10802"/>
                    <a:pt x="11136" y="11052"/>
                    <a:pt x="10501" y="11053"/>
                  </a:cubicBezTo>
                  <a:cubicBezTo>
                    <a:pt x="10294" y="11053"/>
                    <a:pt x="10193" y="11011"/>
                    <a:pt x="9948" y="10845"/>
                  </a:cubicBezTo>
                  <a:cubicBezTo>
                    <a:pt x="9886" y="10808"/>
                    <a:pt x="9826" y="10757"/>
                    <a:pt x="9767" y="10708"/>
                  </a:cubicBezTo>
                  <a:cubicBezTo>
                    <a:pt x="9726" y="10675"/>
                    <a:pt x="9680" y="10642"/>
                    <a:pt x="9642" y="10608"/>
                  </a:cubicBezTo>
                  <a:cubicBezTo>
                    <a:pt x="9381" y="10370"/>
                    <a:pt x="9204" y="10081"/>
                    <a:pt x="8993" y="9578"/>
                  </a:cubicBezTo>
                  <a:cubicBezTo>
                    <a:pt x="8986" y="9562"/>
                    <a:pt x="8979" y="9546"/>
                    <a:pt x="8971" y="9529"/>
                  </a:cubicBezTo>
                  <a:cubicBezTo>
                    <a:pt x="8936" y="9453"/>
                    <a:pt x="8900" y="9388"/>
                    <a:pt x="8864" y="9306"/>
                  </a:cubicBezTo>
                  <a:cubicBezTo>
                    <a:pt x="8848" y="9271"/>
                    <a:pt x="8843" y="9255"/>
                    <a:pt x="8828" y="9221"/>
                  </a:cubicBezTo>
                  <a:cubicBezTo>
                    <a:pt x="8747" y="9043"/>
                    <a:pt x="8653" y="8818"/>
                    <a:pt x="8618" y="8763"/>
                  </a:cubicBezTo>
                  <a:cubicBezTo>
                    <a:pt x="8558" y="8672"/>
                    <a:pt x="8491" y="8500"/>
                    <a:pt x="8468" y="8380"/>
                  </a:cubicBezTo>
                  <a:cubicBezTo>
                    <a:pt x="8441" y="8242"/>
                    <a:pt x="8476" y="8121"/>
                    <a:pt x="8595" y="7970"/>
                  </a:cubicBezTo>
                  <a:cubicBezTo>
                    <a:pt x="8692" y="7807"/>
                    <a:pt x="8875" y="7648"/>
                    <a:pt x="9166" y="7415"/>
                  </a:cubicBezTo>
                  <a:cubicBezTo>
                    <a:pt x="9217" y="7375"/>
                    <a:pt x="9257" y="7338"/>
                    <a:pt x="9291" y="7301"/>
                  </a:cubicBezTo>
                  <a:cubicBezTo>
                    <a:pt x="9292" y="7300"/>
                    <a:pt x="9292" y="7299"/>
                    <a:pt x="9293" y="7298"/>
                  </a:cubicBezTo>
                  <a:cubicBezTo>
                    <a:pt x="9342" y="7237"/>
                    <a:pt x="9373" y="7178"/>
                    <a:pt x="9396" y="7119"/>
                  </a:cubicBezTo>
                  <a:cubicBezTo>
                    <a:pt x="9416" y="7040"/>
                    <a:pt x="9409" y="6954"/>
                    <a:pt x="9376" y="6839"/>
                  </a:cubicBezTo>
                  <a:cubicBezTo>
                    <a:pt x="9323" y="6656"/>
                    <a:pt x="9245" y="6556"/>
                    <a:pt x="9074" y="6527"/>
                  </a:cubicBezTo>
                  <a:cubicBezTo>
                    <a:pt x="9035" y="6525"/>
                    <a:pt x="8993" y="6523"/>
                    <a:pt x="8935" y="6523"/>
                  </a:cubicBezTo>
                  <a:close/>
                  <a:moveTo>
                    <a:pt x="16781" y="7011"/>
                  </a:moveTo>
                  <a:cubicBezTo>
                    <a:pt x="16853" y="7014"/>
                    <a:pt x="16931" y="7029"/>
                    <a:pt x="17012" y="7057"/>
                  </a:cubicBezTo>
                  <a:cubicBezTo>
                    <a:pt x="17176" y="7114"/>
                    <a:pt x="17309" y="7241"/>
                    <a:pt x="17309" y="7340"/>
                  </a:cubicBezTo>
                  <a:cubicBezTo>
                    <a:pt x="17309" y="7440"/>
                    <a:pt x="17325" y="7548"/>
                    <a:pt x="17345" y="7580"/>
                  </a:cubicBezTo>
                  <a:cubicBezTo>
                    <a:pt x="17365" y="7612"/>
                    <a:pt x="17248" y="7696"/>
                    <a:pt x="17085" y="7765"/>
                  </a:cubicBezTo>
                  <a:cubicBezTo>
                    <a:pt x="16848" y="7867"/>
                    <a:pt x="16746" y="7868"/>
                    <a:pt x="16567" y="7775"/>
                  </a:cubicBezTo>
                  <a:cubicBezTo>
                    <a:pt x="16045" y="7506"/>
                    <a:pt x="16280" y="6987"/>
                    <a:pt x="16781" y="7011"/>
                  </a:cubicBezTo>
                  <a:close/>
                  <a:moveTo>
                    <a:pt x="13983" y="8854"/>
                  </a:moveTo>
                  <a:cubicBezTo>
                    <a:pt x="13716" y="8855"/>
                    <a:pt x="13557" y="8859"/>
                    <a:pt x="13518" y="8867"/>
                  </a:cubicBezTo>
                  <a:cubicBezTo>
                    <a:pt x="13505" y="8908"/>
                    <a:pt x="13537" y="9978"/>
                    <a:pt x="13592" y="11306"/>
                  </a:cubicBezTo>
                  <a:cubicBezTo>
                    <a:pt x="13605" y="11634"/>
                    <a:pt x="13611" y="11942"/>
                    <a:pt x="13619" y="12256"/>
                  </a:cubicBezTo>
                  <a:cubicBezTo>
                    <a:pt x="13702" y="12990"/>
                    <a:pt x="13625" y="16426"/>
                    <a:pt x="13489" y="17259"/>
                  </a:cubicBezTo>
                  <a:cubicBezTo>
                    <a:pt x="13355" y="18076"/>
                    <a:pt x="13202" y="18676"/>
                    <a:pt x="13010" y="19135"/>
                  </a:cubicBezTo>
                  <a:cubicBezTo>
                    <a:pt x="12760" y="19734"/>
                    <a:pt x="12461" y="20019"/>
                    <a:pt x="11782" y="20302"/>
                  </a:cubicBezTo>
                  <a:cubicBezTo>
                    <a:pt x="10913" y="20665"/>
                    <a:pt x="10132" y="20728"/>
                    <a:pt x="3567" y="20971"/>
                  </a:cubicBezTo>
                  <a:cubicBezTo>
                    <a:pt x="2010" y="21028"/>
                    <a:pt x="803" y="21087"/>
                    <a:pt x="459" y="21117"/>
                  </a:cubicBezTo>
                  <a:cubicBezTo>
                    <a:pt x="403" y="21121"/>
                    <a:pt x="244" y="21130"/>
                    <a:pt x="221" y="21134"/>
                  </a:cubicBezTo>
                  <a:cubicBezTo>
                    <a:pt x="125" y="21163"/>
                    <a:pt x="32" y="21292"/>
                    <a:pt x="0" y="21398"/>
                  </a:cubicBezTo>
                  <a:cubicBezTo>
                    <a:pt x="23" y="21511"/>
                    <a:pt x="168" y="21550"/>
                    <a:pt x="669" y="21577"/>
                  </a:cubicBezTo>
                  <a:cubicBezTo>
                    <a:pt x="866" y="21588"/>
                    <a:pt x="1100" y="21595"/>
                    <a:pt x="1409" y="21596"/>
                  </a:cubicBezTo>
                  <a:cubicBezTo>
                    <a:pt x="2337" y="21600"/>
                    <a:pt x="3944" y="21557"/>
                    <a:pt x="7269" y="21446"/>
                  </a:cubicBezTo>
                  <a:cubicBezTo>
                    <a:pt x="7827" y="21427"/>
                    <a:pt x="8665" y="21420"/>
                    <a:pt x="9418" y="21408"/>
                  </a:cubicBezTo>
                  <a:cubicBezTo>
                    <a:pt x="11078" y="21369"/>
                    <a:pt x="12386" y="21362"/>
                    <a:pt x="14303" y="21380"/>
                  </a:cubicBezTo>
                  <a:cubicBezTo>
                    <a:pt x="14490" y="21381"/>
                    <a:pt x="14577" y="21386"/>
                    <a:pt x="14766" y="21388"/>
                  </a:cubicBezTo>
                  <a:cubicBezTo>
                    <a:pt x="14880" y="21389"/>
                    <a:pt x="15003" y="21387"/>
                    <a:pt x="15115" y="21388"/>
                  </a:cubicBezTo>
                  <a:cubicBezTo>
                    <a:pt x="19158" y="21431"/>
                    <a:pt x="19750" y="21419"/>
                    <a:pt x="19680" y="21302"/>
                  </a:cubicBezTo>
                  <a:cubicBezTo>
                    <a:pt x="19636" y="21227"/>
                    <a:pt x="19599" y="21086"/>
                    <a:pt x="19599" y="20989"/>
                  </a:cubicBezTo>
                  <a:cubicBezTo>
                    <a:pt x="19599" y="20897"/>
                    <a:pt x="19460" y="20805"/>
                    <a:pt x="19134" y="20688"/>
                  </a:cubicBezTo>
                  <a:cubicBezTo>
                    <a:pt x="18993" y="20643"/>
                    <a:pt x="18817" y="20593"/>
                    <a:pt x="18582" y="20529"/>
                  </a:cubicBezTo>
                  <a:cubicBezTo>
                    <a:pt x="17852" y="20327"/>
                    <a:pt x="17560" y="20175"/>
                    <a:pt x="17392" y="19881"/>
                  </a:cubicBezTo>
                  <a:cubicBezTo>
                    <a:pt x="17348" y="19816"/>
                    <a:pt x="17315" y="19728"/>
                    <a:pt x="17282" y="19644"/>
                  </a:cubicBezTo>
                  <a:cubicBezTo>
                    <a:pt x="17245" y="19549"/>
                    <a:pt x="17206" y="19459"/>
                    <a:pt x="17175" y="19334"/>
                  </a:cubicBezTo>
                  <a:cubicBezTo>
                    <a:pt x="17118" y="19109"/>
                    <a:pt x="17058" y="18632"/>
                    <a:pt x="16998" y="18067"/>
                  </a:cubicBezTo>
                  <a:cubicBezTo>
                    <a:pt x="16983" y="17932"/>
                    <a:pt x="16971" y="17774"/>
                    <a:pt x="16958" y="17628"/>
                  </a:cubicBezTo>
                  <a:cubicBezTo>
                    <a:pt x="16819" y="16159"/>
                    <a:pt x="16712" y="14325"/>
                    <a:pt x="16790" y="14057"/>
                  </a:cubicBezTo>
                  <a:cubicBezTo>
                    <a:pt x="16801" y="14019"/>
                    <a:pt x="16825" y="13972"/>
                    <a:pt x="16853" y="13924"/>
                  </a:cubicBezTo>
                  <a:cubicBezTo>
                    <a:pt x="16856" y="13915"/>
                    <a:pt x="16862" y="13905"/>
                    <a:pt x="16866" y="13896"/>
                  </a:cubicBezTo>
                  <a:cubicBezTo>
                    <a:pt x="16887" y="13851"/>
                    <a:pt x="16910" y="13813"/>
                    <a:pt x="16945" y="13768"/>
                  </a:cubicBezTo>
                  <a:cubicBezTo>
                    <a:pt x="17004" y="13688"/>
                    <a:pt x="17114" y="13580"/>
                    <a:pt x="17226" y="13482"/>
                  </a:cubicBezTo>
                  <a:cubicBezTo>
                    <a:pt x="17280" y="13429"/>
                    <a:pt x="17327" y="13370"/>
                    <a:pt x="17383" y="13324"/>
                  </a:cubicBezTo>
                  <a:cubicBezTo>
                    <a:pt x="17981" y="12839"/>
                    <a:pt x="18035" y="12586"/>
                    <a:pt x="17506" y="12249"/>
                  </a:cubicBezTo>
                  <a:cubicBezTo>
                    <a:pt x="17486" y="12237"/>
                    <a:pt x="17458" y="12223"/>
                    <a:pt x="17437" y="12210"/>
                  </a:cubicBezTo>
                  <a:cubicBezTo>
                    <a:pt x="17333" y="12151"/>
                    <a:pt x="17218" y="12089"/>
                    <a:pt x="17059" y="12004"/>
                  </a:cubicBezTo>
                  <a:cubicBezTo>
                    <a:pt x="16752" y="11840"/>
                    <a:pt x="16595" y="11686"/>
                    <a:pt x="16508" y="11463"/>
                  </a:cubicBezTo>
                  <a:cubicBezTo>
                    <a:pt x="16362" y="11164"/>
                    <a:pt x="16351" y="10749"/>
                    <a:pt x="16408" y="10020"/>
                  </a:cubicBezTo>
                  <a:lnTo>
                    <a:pt x="16493" y="8937"/>
                  </a:lnTo>
                  <a:lnTo>
                    <a:pt x="15019" y="8875"/>
                  </a:lnTo>
                  <a:cubicBezTo>
                    <a:pt x="14697" y="8861"/>
                    <a:pt x="14670" y="8866"/>
                    <a:pt x="14424" y="8859"/>
                  </a:cubicBezTo>
                  <a:cubicBezTo>
                    <a:pt x="14279" y="8857"/>
                    <a:pt x="14100" y="8854"/>
                    <a:pt x="13983" y="885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  <p:sp>
          <p:nvSpPr>
            <p:cNvPr id="462" name="Pandas"/>
            <p:cNvSpPr txBox="1"/>
            <p:nvPr/>
          </p:nvSpPr>
          <p:spPr>
            <a:xfrm>
              <a:off x="0" y="2447181"/>
              <a:ext cx="5011198" cy="157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 algn="just" defTabSz="2367343">
                <a:lnSpc>
                  <a:spcPct val="209999"/>
                </a:lnSpc>
                <a:defRPr sz="7600">
                  <a:solidFill>
                    <a:srgbClr val="4C7095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/>
              <a:r>
                <a:t>Pandas</a:t>
              </a:r>
            </a:p>
          </p:txBody>
        </p:sp>
        <p:sp>
          <p:nvSpPr>
            <p:cNvPr id="463" name="Excel"/>
            <p:cNvSpPr txBox="1"/>
            <p:nvPr/>
          </p:nvSpPr>
          <p:spPr>
            <a:xfrm>
              <a:off x="16776473" y="2631966"/>
              <a:ext cx="2424114" cy="120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500">
                  <a:solidFill>
                    <a:srgbClr val="30703A"/>
                  </a:solidFill>
                </a:defRPr>
              </a:lvl1pPr>
            </a:lstStyle>
            <a:p>
              <a:pPr/>
              <a:r>
                <a:t>Excel</a:t>
              </a:r>
            </a:p>
          </p:txBody>
        </p:sp>
      </p:grpSp>
      <p:pic>
        <p:nvPicPr>
          <p:cNvPr id="465" name="Cloud sync-bro.png" descr="Cloud sync-br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8055" y="-24105642"/>
            <a:ext cx="7962452" cy="8148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9" name="Group"/>
          <p:cNvGrpSpPr/>
          <p:nvPr/>
        </p:nvGrpSpPr>
        <p:grpSpPr>
          <a:xfrm>
            <a:off x="4436117" y="17119900"/>
            <a:ext cx="15392759" cy="1802211"/>
            <a:chOff x="0" y="0"/>
            <a:chExt cx="15392758" cy="1802209"/>
          </a:xfrm>
        </p:grpSpPr>
        <p:sp>
          <p:nvSpPr>
            <p:cNvPr id="466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67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68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944643" y="24097819"/>
            <a:ext cx="15392759" cy="1802210"/>
            <a:chOff x="0" y="0"/>
            <a:chExt cx="15392758" cy="1802209"/>
          </a:xfrm>
        </p:grpSpPr>
        <p:sp>
          <p:nvSpPr>
            <p:cNvPr id="470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71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72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77" name="Group"/>
          <p:cNvGrpSpPr/>
          <p:nvPr/>
        </p:nvGrpSpPr>
        <p:grpSpPr>
          <a:xfrm>
            <a:off x="6164681" y="31893104"/>
            <a:ext cx="15392759" cy="1802210"/>
            <a:chOff x="0" y="0"/>
            <a:chExt cx="15392758" cy="1802209"/>
          </a:xfrm>
        </p:grpSpPr>
        <p:sp>
          <p:nvSpPr>
            <p:cNvPr id="474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75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76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78" name="Java is the most in demand skill followed by Python and JavaScript."/>
          <p:cNvSpPr txBox="1"/>
          <p:nvPr/>
        </p:nvSpPr>
        <p:spPr>
          <a:xfrm>
            <a:off x="6215848" y="17734595"/>
            <a:ext cx="1279534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Java is the most in demand skill followed by Python and JavaScript.</a:t>
            </a:r>
          </a:p>
        </p:txBody>
      </p:sp>
      <p:sp>
        <p:nvSpPr>
          <p:cNvPr id="479" name="Mid Senior Level Positions has most number of openings and Director position has the least."/>
          <p:cNvSpPr txBox="1"/>
          <p:nvPr/>
        </p:nvSpPr>
        <p:spPr>
          <a:xfrm>
            <a:off x="3597375" y="24471213"/>
            <a:ext cx="12795348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Mid Senior Level Positions has most number of openings and Director position has the least.</a:t>
            </a:r>
          </a:p>
        </p:txBody>
      </p:sp>
      <p:sp>
        <p:nvSpPr>
          <p:cNvPr id="480" name="IT Services, Banking, Financial Services, Business Consultation are most popular industries as per applications."/>
          <p:cNvSpPr txBox="1"/>
          <p:nvPr/>
        </p:nvSpPr>
        <p:spPr>
          <a:xfrm>
            <a:off x="7842813" y="32266498"/>
            <a:ext cx="12795348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IT Services, Banking, Financial Services, Business Consultation are most popular industries as per applications.</a:t>
            </a:r>
          </a:p>
        </p:txBody>
      </p:sp>
      <p:pic>
        <p:nvPicPr>
          <p:cNvPr id="481" name="Coralogix, An AI-Based Platform For Logs, Metrics, And Security, Raises $25M.jpg" descr="Coralogix, An AI-Based Platform For Logs, Metrics, And Security, Raises $25M.jpg"/>
          <p:cNvPicPr>
            <a:picLocks noChangeAspect="1"/>
          </p:cNvPicPr>
          <p:nvPr/>
        </p:nvPicPr>
        <p:blipFill>
          <a:blip r:embed="rId8">
            <a:alphaModFix amt="49097"/>
            <a:extLst/>
          </a:blip>
          <a:srcRect l="3991" t="4606" r="4184" b="3829"/>
          <a:stretch>
            <a:fillRect/>
          </a:stretch>
        </p:blipFill>
        <p:spPr>
          <a:xfrm>
            <a:off x="9035076" y="14126102"/>
            <a:ext cx="16408040" cy="16361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18" fill="norm" stroke="1" extrusionOk="0">
                <a:moveTo>
                  <a:pt x="13857" y="0"/>
                </a:moveTo>
                <a:cubicBezTo>
                  <a:pt x="13608" y="10"/>
                  <a:pt x="13109" y="259"/>
                  <a:pt x="12113" y="838"/>
                </a:cubicBezTo>
                <a:cubicBezTo>
                  <a:pt x="11307" y="1307"/>
                  <a:pt x="10605" y="1664"/>
                  <a:pt x="10554" y="1633"/>
                </a:cubicBezTo>
                <a:cubicBezTo>
                  <a:pt x="10503" y="1601"/>
                  <a:pt x="10472" y="1616"/>
                  <a:pt x="10485" y="1667"/>
                </a:cubicBezTo>
                <a:cubicBezTo>
                  <a:pt x="10498" y="1717"/>
                  <a:pt x="8646" y="2834"/>
                  <a:pt x="6367" y="4149"/>
                </a:cubicBezTo>
                <a:lnTo>
                  <a:pt x="2224" y="6541"/>
                </a:lnTo>
                <a:lnTo>
                  <a:pt x="2200" y="9003"/>
                </a:lnTo>
                <a:lnTo>
                  <a:pt x="2176" y="11466"/>
                </a:lnTo>
                <a:lnTo>
                  <a:pt x="1480" y="12158"/>
                </a:lnTo>
                <a:cubicBezTo>
                  <a:pt x="506" y="13123"/>
                  <a:pt x="5" y="14174"/>
                  <a:pt x="0" y="15247"/>
                </a:cubicBezTo>
                <a:cubicBezTo>
                  <a:pt x="-1" y="15494"/>
                  <a:pt x="24" y="15743"/>
                  <a:pt x="76" y="15992"/>
                </a:cubicBezTo>
                <a:cubicBezTo>
                  <a:pt x="508" y="18060"/>
                  <a:pt x="2438" y="19734"/>
                  <a:pt x="5534" y="20724"/>
                </a:cubicBezTo>
                <a:cubicBezTo>
                  <a:pt x="6532" y="21044"/>
                  <a:pt x="8253" y="21390"/>
                  <a:pt x="9218" y="21465"/>
                </a:cubicBezTo>
                <a:cubicBezTo>
                  <a:pt x="10878" y="21596"/>
                  <a:pt x="12839" y="21482"/>
                  <a:pt x="14430" y="21163"/>
                </a:cubicBezTo>
                <a:cubicBezTo>
                  <a:pt x="17416" y="20563"/>
                  <a:pt x="20047" y="19060"/>
                  <a:pt x="21023" y="17396"/>
                </a:cubicBezTo>
                <a:cubicBezTo>
                  <a:pt x="21411" y="16735"/>
                  <a:pt x="21599" y="16023"/>
                  <a:pt x="21597" y="15313"/>
                </a:cubicBezTo>
                <a:cubicBezTo>
                  <a:pt x="21595" y="14129"/>
                  <a:pt x="21065" y="12952"/>
                  <a:pt x="20052" y="12027"/>
                </a:cubicBezTo>
                <a:lnTo>
                  <a:pt x="19576" y="11593"/>
                </a:lnTo>
                <a:lnTo>
                  <a:pt x="19536" y="10768"/>
                </a:lnTo>
                <a:cubicBezTo>
                  <a:pt x="19501" y="10026"/>
                  <a:pt x="19514" y="9935"/>
                  <a:pt x="19667" y="9853"/>
                </a:cubicBezTo>
                <a:cubicBezTo>
                  <a:pt x="19819" y="9772"/>
                  <a:pt x="19830" y="9698"/>
                  <a:pt x="19773" y="9125"/>
                </a:cubicBezTo>
                <a:cubicBezTo>
                  <a:pt x="19688" y="8278"/>
                  <a:pt x="19608" y="8087"/>
                  <a:pt x="19343" y="8087"/>
                </a:cubicBezTo>
                <a:cubicBezTo>
                  <a:pt x="18957" y="8087"/>
                  <a:pt x="18904" y="7889"/>
                  <a:pt x="19186" y="7501"/>
                </a:cubicBezTo>
                <a:cubicBezTo>
                  <a:pt x="19519" y="7043"/>
                  <a:pt x="19532" y="6628"/>
                  <a:pt x="19222" y="6341"/>
                </a:cubicBezTo>
                <a:cubicBezTo>
                  <a:pt x="19095" y="6224"/>
                  <a:pt x="18967" y="6125"/>
                  <a:pt x="18938" y="6121"/>
                </a:cubicBezTo>
                <a:cubicBezTo>
                  <a:pt x="18887" y="6115"/>
                  <a:pt x="18723" y="6082"/>
                  <a:pt x="18528" y="6038"/>
                </a:cubicBezTo>
                <a:cubicBezTo>
                  <a:pt x="18479" y="6027"/>
                  <a:pt x="18313" y="6023"/>
                  <a:pt x="18159" y="6029"/>
                </a:cubicBezTo>
                <a:cubicBezTo>
                  <a:pt x="17936" y="6037"/>
                  <a:pt x="17867" y="6086"/>
                  <a:pt x="17821" y="6270"/>
                </a:cubicBezTo>
                <a:cubicBezTo>
                  <a:pt x="17789" y="6397"/>
                  <a:pt x="17805" y="6552"/>
                  <a:pt x="17858" y="6615"/>
                </a:cubicBezTo>
                <a:cubicBezTo>
                  <a:pt x="17924" y="6696"/>
                  <a:pt x="17925" y="6803"/>
                  <a:pt x="17858" y="6977"/>
                </a:cubicBezTo>
                <a:cubicBezTo>
                  <a:pt x="17793" y="7149"/>
                  <a:pt x="17793" y="7254"/>
                  <a:pt x="17856" y="7318"/>
                </a:cubicBezTo>
                <a:cubicBezTo>
                  <a:pt x="17907" y="7369"/>
                  <a:pt x="17949" y="7524"/>
                  <a:pt x="17949" y="7664"/>
                </a:cubicBezTo>
                <a:cubicBezTo>
                  <a:pt x="17949" y="7804"/>
                  <a:pt x="17984" y="7897"/>
                  <a:pt x="18028" y="7870"/>
                </a:cubicBezTo>
                <a:cubicBezTo>
                  <a:pt x="18136" y="7803"/>
                  <a:pt x="18334" y="8057"/>
                  <a:pt x="18263" y="8172"/>
                </a:cubicBezTo>
                <a:cubicBezTo>
                  <a:pt x="18231" y="8223"/>
                  <a:pt x="18103" y="8265"/>
                  <a:pt x="17978" y="8265"/>
                </a:cubicBezTo>
                <a:cubicBezTo>
                  <a:pt x="17824" y="8265"/>
                  <a:pt x="17639" y="8386"/>
                  <a:pt x="17408" y="8638"/>
                </a:cubicBezTo>
                <a:cubicBezTo>
                  <a:pt x="17161" y="8908"/>
                  <a:pt x="17053" y="8976"/>
                  <a:pt x="17020" y="8883"/>
                </a:cubicBezTo>
                <a:cubicBezTo>
                  <a:pt x="16994" y="8812"/>
                  <a:pt x="16880" y="8454"/>
                  <a:pt x="16766" y="8087"/>
                </a:cubicBezTo>
                <a:lnTo>
                  <a:pt x="16560" y="7419"/>
                </a:lnTo>
                <a:lnTo>
                  <a:pt x="16252" y="7449"/>
                </a:lnTo>
                <a:cubicBezTo>
                  <a:pt x="16083" y="7466"/>
                  <a:pt x="15881" y="7536"/>
                  <a:pt x="15803" y="7605"/>
                </a:cubicBezTo>
                <a:cubicBezTo>
                  <a:pt x="15726" y="7675"/>
                  <a:pt x="15636" y="7704"/>
                  <a:pt x="15603" y="7671"/>
                </a:cubicBezTo>
                <a:cubicBezTo>
                  <a:pt x="15570" y="7638"/>
                  <a:pt x="15543" y="6276"/>
                  <a:pt x="15543" y="4644"/>
                </a:cubicBezTo>
                <a:cubicBezTo>
                  <a:pt x="15543" y="1271"/>
                  <a:pt x="15602" y="1478"/>
                  <a:pt x="14775" y="1950"/>
                </a:cubicBezTo>
                <a:cubicBezTo>
                  <a:pt x="14513" y="2100"/>
                  <a:pt x="14258" y="2198"/>
                  <a:pt x="14208" y="2168"/>
                </a:cubicBezTo>
                <a:cubicBezTo>
                  <a:pt x="14157" y="2136"/>
                  <a:pt x="14118" y="1716"/>
                  <a:pt x="14118" y="1190"/>
                </a:cubicBezTo>
                <a:cubicBezTo>
                  <a:pt x="14118" y="682"/>
                  <a:pt x="14094" y="204"/>
                  <a:pt x="14064" y="127"/>
                </a:cubicBezTo>
                <a:cubicBezTo>
                  <a:pt x="14031" y="41"/>
                  <a:pt x="13970" y="-4"/>
                  <a:pt x="13857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9A9A9"/>
            </a:gs>
            <a:gs pos="100000">
              <a:srgbClr val="FFFF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Coralogix, An AI-Based Platform For Logs, Metrics, And Security, Raises $25M.jpg" descr="Coralogix, An AI-Based Platform For Logs, Metrics, And Security, Raises $25M.jp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3991" t="4606" r="4184" b="3829"/>
          <a:stretch>
            <a:fillRect/>
          </a:stretch>
        </p:blipFill>
        <p:spPr>
          <a:xfrm>
            <a:off x="8097701" y="-284660"/>
            <a:ext cx="16408040" cy="16361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18" fill="norm" stroke="1" extrusionOk="0">
                <a:moveTo>
                  <a:pt x="13857" y="0"/>
                </a:moveTo>
                <a:cubicBezTo>
                  <a:pt x="13608" y="10"/>
                  <a:pt x="13109" y="259"/>
                  <a:pt x="12113" y="838"/>
                </a:cubicBezTo>
                <a:cubicBezTo>
                  <a:pt x="11307" y="1307"/>
                  <a:pt x="10605" y="1664"/>
                  <a:pt x="10554" y="1633"/>
                </a:cubicBezTo>
                <a:cubicBezTo>
                  <a:pt x="10503" y="1601"/>
                  <a:pt x="10472" y="1616"/>
                  <a:pt x="10485" y="1667"/>
                </a:cubicBezTo>
                <a:cubicBezTo>
                  <a:pt x="10498" y="1717"/>
                  <a:pt x="8646" y="2834"/>
                  <a:pt x="6367" y="4149"/>
                </a:cubicBezTo>
                <a:lnTo>
                  <a:pt x="2224" y="6541"/>
                </a:lnTo>
                <a:lnTo>
                  <a:pt x="2200" y="9003"/>
                </a:lnTo>
                <a:lnTo>
                  <a:pt x="2176" y="11466"/>
                </a:lnTo>
                <a:lnTo>
                  <a:pt x="1480" y="12158"/>
                </a:lnTo>
                <a:cubicBezTo>
                  <a:pt x="506" y="13123"/>
                  <a:pt x="5" y="14174"/>
                  <a:pt x="0" y="15247"/>
                </a:cubicBezTo>
                <a:cubicBezTo>
                  <a:pt x="-1" y="15494"/>
                  <a:pt x="24" y="15743"/>
                  <a:pt x="76" y="15992"/>
                </a:cubicBezTo>
                <a:cubicBezTo>
                  <a:pt x="508" y="18060"/>
                  <a:pt x="2438" y="19734"/>
                  <a:pt x="5534" y="20724"/>
                </a:cubicBezTo>
                <a:cubicBezTo>
                  <a:pt x="6532" y="21044"/>
                  <a:pt x="8253" y="21390"/>
                  <a:pt x="9218" y="21465"/>
                </a:cubicBezTo>
                <a:cubicBezTo>
                  <a:pt x="10878" y="21596"/>
                  <a:pt x="12839" y="21482"/>
                  <a:pt x="14430" y="21163"/>
                </a:cubicBezTo>
                <a:cubicBezTo>
                  <a:pt x="17416" y="20563"/>
                  <a:pt x="20047" y="19060"/>
                  <a:pt x="21023" y="17396"/>
                </a:cubicBezTo>
                <a:cubicBezTo>
                  <a:pt x="21411" y="16735"/>
                  <a:pt x="21599" y="16023"/>
                  <a:pt x="21597" y="15313"/>
                </a:cubicBezTo>
                <a:cubicBezTo>
                  <a:pt x="21595" y="14129"/>
                  <a:pt x="21065" y="12952"/>
                  <a:pt x="20052" y="12027"/>
                </a:cubicBezTo>
                <a:lnTo>
                  <a:pt x="19576" y="11593"/>
                </a:lnTo>
                <a:lnTo>
                  <a:pt x="19536" y="10768"/>
                </a:lnTo>
                <a:cubicBezTo>
                  <a:pt x="19501" y="10026"/>
                  <a:pt x="19514" y="9935"/>
                  <a:pt x="19667" y="9853"/>
                </a:cubicBezTo>
                <a:cubicBezTo>
                  <a:pt x="19819" y="9772"/>
                  <a:pt x="19830" y="9698"/>
                  <a:pt x="19773" y="9125"/>
                </a:cubicBezTo>
                <a:cubicBezTo>
                  <a:pt x="19688" y="8278"/>
                  <a:pt x="19608" y="8087"/>
                  <a:pt x="19343" y="8087"/>
                </a:cubicBezTo>
                <a:cubicBezTo>
                  <a:pt x="18957" y="8087"/>
                  <a:pt x="18904" y="7889"/>
                  <a:pt x="19186" y="7501"/>
                </a:cubicBezTo>
                <a:cubicBezTo>
                  <a:pt x="19519" y="7043"/>
                  <a:pt x="19532" y="6628"/>
                  <a:pt x="19222" y="6341"/>
                </a:cubicBezTo>
                <a:cubicBezTo>
                  <a:pt x="19095" y="6224"/>
                  <a:pt x="18967" y="6125"/>
                  <a:pt x="18938" y="6121"/>
                </a:cubicBezTo>
                <a:cubicBezTo>
                  <a:pt x="18887" y="6115"/>
                  <a:pt x="18723" y="6082"/>
                  <a:pt x="18528" y="6038"/>
                </a:cubicBezTo>
                <a:cubicBezTo>
                  <a:pt x="18479" y="6027"/>
                  <a:pt x="18313" y="6023"/>
                  <a:pt x="18159" y="6029"/>
                </a:cubicBezTo>
                <a:cubicBezTo>
                  <a:pt x="17936" y="6037"/>
                  <a:pt x="17867" y="6086"/>
                  <a:pt x="17821" y="6270"/>
                </a:cubicBezTo>
                <a:cubicBezTo>
                  <a:pt x="17789" y="6397"/>
                  <a:pt x="17805" y="6552"/>
                  <a:pt x="17858" y="6615"/>
                </a:cubicBezTo>
                <a:cubicBezTo>
                  <a:pt x="17924" y="6696"/>
                  <a:pt x="17925" y="6803"/>
                  <a:pt x="17858" y="6977"/>
                </a:cubicBezTo>
                <a:cubicBezTo>
                  <a:pt x="17793" y="7149"/>
                  <a:pt x="17793" y="7254"/>
                  <a:pt x="17856" y="7318"/>
                </a:cubicBezTo>
                <a:cubicBezTo>
                  <a:pt x="17907" y="7369"/>
                  <a:pt x="17949" y="7524"/>
                  <a:pt x="17949" y="7664"/>
                </a:cubicBezTo>
                <a:cubicBezTo>
                  <a:pt x="17949" y="7804"/>
                  <a:pt x="17984" y="7897"/>
                  <a:pt x="18028" y="7870"/>
                </a:cubicBezTo>
                <a:cubicBezTo>
                  <a:pt x="18136" y="7803"/>
                  <a:pt x="18334" y="8057"/>
                  <a:pt x="18263" y="8172"/>
                </a:cubicBezTo>
                <a:cubicBezTo>
                  <a:pt x="18231" y="8223"/>
                  <a:pt x="18103" y="8265"/>
                  <a:pt x="17978" y="8265"/>
                </a:cubicBezTo>
                <a:cubicBezTo>
                  <a:pt x="17824" y="8265"/>
                  <a:pt x="17639" y="8386"/>
                  <a:pt x="17408" y="8638"/>
                </a:cubicBezTo>
                <a:cubicBezTo>
                  <a:pt x="17161" y="8908"/>
                  <a:pt x="17053" y="8976"/>
                  <a:pt x="17020" y="8883"/>
                </a:cubicBezTo>
                <a:cubicBezTo>
                  <a:pt x="16994" y="8812"/>
                  <a:pt x="16880" y="8454"/>
                  <a:pt x="16766" y="8087"/>
                </a:cubicBezTo>
                <a:lnTo>
                  <a:pt x="16560" y="7419"/>
                </a:lnTo>
                <a:lnTo>
                  <a:pt x="16252" y="7449"/>
                </a:lnTo>
                <a:cubicBezTo>
                  <a:pt x="16083" y="7466"/>
                  <a:pt x="15881" y="7536"/>
                  <a:pt x="15803" y="7605"/>
                </a:cubicBezTo>
                <a:cubicBezTo>
                  <a:pt x="15726" y="7675"/>
                  <a:pt x="15636" y="7704"/>
                  <a:pt x="15603" y="7671"/>
                </a:cubicBezTo>
                <a:cubicBezTo>
                  <a:pt x="15570" y="7638"/>
                  <a:pt x="15543" y="6276"/>
                  <a:pt x="15543" y="4644"/>
                </a:cubicBezTo>
                <a:cubicBezTo>
                  <a:pt x="15543" y="1271"/>
                  <a:pt x="15602" y="1478"/>
                  <a:pt x="14775" y="1950"/>
                </a:cubicBezTo>
                <a:cubicBezTo>
                  <a:pt x="14513" y="2100"/>
                  <a:pt x="14258" y="2198"/>
                  <a:pt x="14208" y="2168"/>
                </a:cubicBezTo>
                <a:cubicBezTo>
                  <a:pt x="14157" y="2136"/>
                  <a:pt x="14118" y="1716"/>
                  <a:pt x="14118" y="1190"/>
                </a:cubicBezTo>
                <a:cubicBezTo>
                  <a:pt x="14118" y="682"/>
                  <a:pt x="14094" y="204"/>
                  <a:pt x="14064" y="127"/>
                </a:cubicBezTo>
                <a:cubicBezTo>
                  <a:pt x="14031" y="41"/>
                  <a:pt x="13970" y="-4"/>
                  <a:pt x="1385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88" name="Group"/>
          <p:cNvGrpSpPr/>
          <p:nvPr/>
        </p:nvGrpSpPr>
        <p:grpSpPr>
          <a:xfrm>
            <a:off x="19669940" y="795235"/>
            <a:ext cx="778683" cy="520701"/>
            <a:chOff x="0" y="0"/>
            <a:chExt cx="778681" cy="520700"/>
          </a:xfrm>
        </p:grpSpPr>
        <p:grpSp>
          <p:nvGrpSpPr>
            <p:cNvPr id="486" name="Group"/>
            <p:cNvGrpSpPr/>
            <p:nvPr/>
          </p:nvGrpSpPr>
          <p:grpSpPr>
            <a:xfrm>
              <a:off x="0" y="101893"/>
              <a:ext cx="778682" cy="418808"/>
              <a:chOff x="0" y="0"/>
              <a:chExt cx="778681" cy="418806"/>
            </a:xfrm>
          </p:grpSpPr>
          <p:sp>
            <p:nvSpPr>
              <p:cNvPr id="484" name="Shape"/>
              <p:cNvSpPr/>
              <p:nvPr/>
            </p:nvSpPr>
            <p:spPr>
              <a:xfrm>
                <a:off x="0" y="0"/>
                <a:ext cx="778682" cy="418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85" name="Rhombus"/>
              <p:cNvSpPr/>
              <p:nvPr/>
            </p:nvSpPr>
            <p:spPr>
              <a:xfrm>
                <a:off x="2581" y="85"/>
                <a:ext cx="773520" cy="385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87" name="5"/>
            <p:cNvSpPr txBox="1"/>
            <p:nvPr/>
          </p:nvSpPr>
          <p:spPr>
            <a:xfrm>
              <a:off x="315775" y="0"/>
              <a:ext cx="147131" cy="313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18721801" y="795235"/>
            <a:ext cx="802710" cy="520701"/>
            <a:chOff x="0" y="0"/>
            <a:chExt cx="802709" cy="520700"/>
          </a:xfrm>
        </p:grpSpPr>
        <p:grpSp>
          <p:nvGrpSpPr>
            <p:cNvPr id="491" name="Group"/>
            <p:cNvGrpSpPr/>
            <p:nvPr/>
          </p:nvGrpSpPr>
          <p:grpSpPr>
            <a:xfrm>
              <a:off x="-1" y="88970"/>
              <a:ext cx="802711" cy="431731"/>
              <a:chOff x="0" y="0"/>
              <a:chExt cx="802709" cy="431729"/>
            </a:xfrm>
          </p:grpSpPr>
          <p:sp>
            <p:nvSpPr>
              <p:cNvPr id="489" name="Shape"/>
              <p:cNvSpPr/>
              <p:nvPr/>
            </p:nvSpPr>
            <p:spPr>
              <a:xfrm>
                <a:off x="0" y="0"/>
                <a:ext cx="802710" cy="431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90" name="Rhombus"/>
              <p:cNvSpPr/>
              <p:nvPr/>
            </p:nvSpPr>
            <p:spPr>
              <a:xfrm>
                <a:off x="2661" y="88"/>
                <a:ext cx="797387" cy="397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92" name="4"/>
            <p:cNvSpPr txBox="1"/>
            <p:nvPr/>
          </p:nvSpPr>
          <p:spPr>
            <a:xfrm>
              <a:off x="291341" y="0"/>
              <a:ext cx="151671" cy="322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1879599" y="2171700"/>
            <a:ext cx="4090267" cy="2705101"/>
            <a:chOff x="0" y="0"/>
            <a:chExt cx="4090265" cy="2705100"/>
          </a:xfrm>
        </p:grpSpPr>
        <p:grpSp>
          <p:nvGrpSpPr>
            <p:cNvPr id="496" name="Group"/>
            <p:cNvGrpSpPr/>
            <p:nvPr/>
          </p:nvGrpSpPr>
          <p:grpSpPr>
            <a:xfrm>
              <a:off x="-1" y="505191"/>
              <a:ext cx="4090267" cy="2199910"/>
              <a:chOff x="0" y="0"/>
              <a:chExt cx="4090265" cy="2199908"/>
            </a:xfrm>
          </p:grpSpPr>
          <p:sp>
            <p:nvSpPr>
              <p:cNvPr id="494" name="Shape"/>
              <p:cNvSpPr/>
              <p:nvPr/>
            </p:nvSpPr>
            <p:spPr>
              <a:xfrm>
                <a:off x="0" y="0"/>
                <a:ext cx="4090266" cy="21999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95" name="Rhombus"/>
              <p:cNvSpPr/>
              <p:nvPr/>
            </p:nvSpPr>
            <p:spPr>
              <a:xfrm>
                <a:off x="13560" y="449"/>
                <a:ext cx="4063145" cy="2027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497" name="3"/>
            <p:cNvSpPr txBox="1"/>
            <p:nvPr/>
          </p:nvSpPr>
          <p:spPr>
            <a:xfrm>
              <a:off x="1658709" y="0"/>
              <a:ext cx="772847" cy="164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503" name="Group"/>
          <p:cNvGrpSpPr/>
          <p:nvPr/>
        </p:nvGrpSpPr>
        <p:grpSpPr>
          <a:xfrm>
            <a:off x="16835693" y="795235"/>
            <a:ext cx="806806" cy="520701"/>
            <a:chOff x="0" y="0"/>
            <a:chExt cx="806805" cy="520699"/>
          </a:xfrm>
        </p:grpSpPr>
        <p:grpSp>
          <p:nvGrpSpPr>
            <p:cNvPr id="501" name="Group"/>
            <p:cNvGrpSpPr/>
            <p:nvPr/>
          </p:nvGrpSpPr>
          <p:grpSpPr>
            <a:xfrm>
              <a:off x="0" y="86767"/>
              <a:ext cx="806806" cy="433933"/>
              <a:chOff x="0" y="0"/>
              <a:chExt cx="806805" cy="433932"/>
            </a:xfrm>
          </p:grpSpPr>
          <p:sp>
            <p:nvSpPr>
              <p:cNvPr id="499" name="Shape"/>
              <p:cNvSpPr/>
              <p:nvPr/>
            </p:nvSpPr>
            <p:spPr>
              <a:xfrm>
                <a:off x="0" y="0"/>
                <a:ext cx="806806" cy="433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00" name="Rhombus"/>
              <p:cNvSpPr/>
              <p:nvPr/>
            </p:nvSpPr>
            <p:spPr>
              <a:xfrm>
                <a:off x="2674" y="88"/>
                <a:ext cx="801457" cy="399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02" name="2"/>
            <p:cNvSpPr txBox="1"/>
            <p:nvPr/>
          </p:nvSpPr>
          <p:spPr>
            <a:xfrm>
              <a:off x="327180" y="0"/>
              <a:ext cx="152445" cy="324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508" name="Group"/>
          <p:cNvGrpSpPr/>
          <p:nvPr/>
        </p:nvGrpSpPr>
        <p:grpSpPr>
          <a:xfrm>
            <a:off x="15914293" y="795235"/>
            <a:ext cx="774855" cy="520701"/>
            <a:chOff x="0" y="0"/>
            <a:chExt cx="774853" cy="520699"/>
          </a:xfrm>
        </p:grpSpPr>
        <p:grpSp>
          <p:nvGrpSpPr>
            <p:cNvPr id="506" name="Group"/>
            <p:cNvGrpSpPr/>
            <p:nvPr/>
          </p:nvGrpSpPr>
          <p:grpSpPr>
            <a:xfrm>
              <a:off x="-1" y="103952"/>
              <a:ext cx="774855" cy="416748"/>
              <a:chOff x="0" y="0"/>
              <a:chExt cx="774853" cy="416747"/>
            </a:xfrm>
          </p:grpSpPr>
          <p:sp>
            <p:nvSpPr>
              <p:cNvPr id="504" name="Shape"/>
              <p:cNvSpPr/>
              <p:nvPr/>
            </p:nvSpPr>
            <p:spPr>
              <a:xfrm>
                <a:off x="0" y="0"/>
                <a:ext cx="774854" cy="416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05" name="Rhombus"/>
              <p:cNvSpPr/>
              <p:nvPr/>
            </p:nvSpPr>
            <p:spPr>
              <a:xfrm>
                <a:off x="2568" y="85"/>
                <a:ext cx="769717" cy="384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07" name="1"/>
            <p:cNvSpPr txBox="1"/>
            <p:nvPr/>
          </p:nvSpPr>
          <p:spPr>
            <a:xfrm>
              <a:off x="314223" y="0"/>
              <a:ext cx="146408" cy="311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509" name="Line"/>
          <p:cNvSpPr/>
          <p:nvPr/>
        </p:nvSpPr>
        <p:spPr>
          <a:xfrm>
            <a:off x="7720989" y="-2555434"/>
            <a:ext cx="1441175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10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2324188" y="-12700001"/>
            <a:ext cx="19200587" cy="5932949"/>
            <a:chOff x="0" y="0"/>
            <a:chExt cx="19200586" cy="5932947"/>
          </a:xfrm>
        </p:grpSpPr>
        <p:pic>
          <p:nvPicPr>
            <p:cNvPr id="511" name="png-transparent-microsoft-excel-microsoft-project-logo-microsoft-word-excel-microsoft-excel-logo-angle-text-microsoft-office-thumbnail.png" descr="png-transparent-microsoft-excel-microsoft-project-logo-microsoft-word-excel-microsoft-excel-logo-angle-text-microsoft-office-thumbnail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166" t="17665" r="55608" b="17076"/>
            <a:stretch>
              <a:fillRect/>
            </a:stretch>
          </p:blipFill>
          <p:spPr>
            <a:xfrm>
              <a:off x="14785390" y="2430670"/>
              <a:ext cx="1610492" cy="1607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83" fill="norm" stroke="1" extrusionOk="0">
                  <a:moveTo>
                    <a:pt x="12497" y="1"/>
                  </a:moveTo>
                  <a:cubicBezTo>
                    <a:pt x="12437" y="-4"/>
                    <a:pt x="12356" y="16"/>
                    <a:pt x="12252" y="39"/>
                  </a:cubicBezTo>
                  <a:cubicBezTo>
                    <a:pt x="12018" y="89"/>
                    <a:pt x="9376" y="547"/>
                    <a:pt x="6381" y="1061"/>
                  </a:cubicBezTo>
                  <a:cubicBezTo>
                    <a:pt x="3386" y="1576"/>
                    <a:pt x="725" y="2046"/>
                    <a:pt x="468" y="2100"/>
                  </a:cubicBezTo>
                  <a:lnTo>
                    <a:pt x="0" y="2196"/>
                  </a:lnTo>
                  <a:lnTo>
                    <a:pt x="0" y="10773"/>
                  </a:lnTo>
                  <a:lnTo>
                    <a:pt x="0" y="19351"/>
                  </a:lnTo>
                  <a:lnTo>
                    <a:pt x="383" y="19441"/>
                  </a:lnTo>
                  <a:cubicBezTo>
                    <a:pt x="673" y="19510"/>
                    <a:pt x="8224" y="20812"/>
                    <a:pt x="12252" y="21487"/>
                  </a:cubicBezTo>
                  <a:cubicBezTo>
                    <a:pt x="12486" y="21526"/>
                    <a:pt x="12677" y="21570"/>
                    <a:pt x="12677" y="21583"/>
                  </a:cubicBezTo>
                  <a:cubicBezTo>
                    <a:pt x="12677" y="21596"/>
                    <a:pt x="12655" y="21120"/>
                    <a:pt x="12624" y="20528"/>
                  </a:cubicBezTo>
                  <a:cubicBezTo>
                    <a:pt x="12584" y="19755"/>
                    <a:pt x="12633" y="19398"/>
                    <a:pt x="12805" y="19255"/>
                  </a:cubicBezTo>
                  <a:cubicBezTo>
                    <a:pt x="12970" y="19118"/>
                    <a:pt x="14365" y="19041"/>
                    <a:pt x="17288" y="19010"/>
                  </a:cubicBezTo>
                  <a:lnTo>
                    <a:pt x="21526" y="18962"/>
                  </a:lnTo>
                  <a:lnTo>
                    <a:pt x="21568" y="10800"/>
                  </a:lnTo>
                  <a:cubicBezTo>
                    <a:pt x="21600" y="4974"/>
                    <a:pt x="21561" y="2568"/>
                    <a:pt x="21425" y="2404"/>
                  </a:cubicBezTo>
                  <a:cubicBezTo>
                    <a:pt x="21276" y="2225"/>
                    <a:pt x="20294" y="2168"/>
                    <a:pt x="16958" y="2132"/>
                  </a:cubicBezTo>
                  <a:lnTo>
                    <a:pt x="12677" y="2084"/>
                  </a:lnTo>
                  <a:lnTo>
                    <a:pt x="12677" y="1013"/>
                  </a:lnTo>
                  <a:cubicBezTo>
                    <a:pt x="12677" y="224"/>
                    <a:pt x="12675" y="17"/>
                    <a:pt x="12497" y="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  <p:pic>
          <p:nvPicPr>
            <p:cNvPr id="512" name="159-1595924_python-logo-clipart-easy-pandas-python-logo-hd.png" descr="159-1595924_python-logo-clipart-easy-pandas-python-logo-hd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1180" t="7843" r="3731" b="6751"/>
            <a:stretch>
              <a:fillRect/>
            </a:stretch>
          </p:blipFill>
          <p:spPr>
            <a:xfrm>
              <a:off x="4576875" y="0"/>
              <a:ext cx="3832244" cy="593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6" fill="norm" stroke="1" extrusionOk="0">
                  <a:moveTo>
                    <a:pt x="14880" y="0"/>
                  </a:moveTo>
                  <a:cubicBezTo>
                    <a:pt x="13820" y="0"/>
                    <a:pt x="13065" y="45"/>
                    <a:pt x="12773" y="124"/>
                  </a:cubicBezTo>
                  <a:cubicBezTo>
                    <a:pt x="12701" y="144"/>
                    <a:pt x="12634" y="168"/>
                    <a:pt x="12570" y="196"/>
                  </a:cubicBezTo>
                  <a:cubicBezTo>
                    <a:pt x="12269" y="328"/>
                    <a:pt x="12060" y="554"/>
                    <a:pt x="11952" y="848"/>
                  </a:cubicBezTo>
                  <a:cubicBezTo>
                    <a:pt x="11935" y="903"/>
                    <a:pt x="11925" y="961"/>
                    <a:pt x="11914" y="1023"/>
                  </a:cubicBezTo>
                  <a:cubicBezTo>
                    <a:pt x="11902" y="1082"/>
                    <a:pt x="11893" y="1144"/>
                    <a:pt x="11888" y="1208"/>
                  </a:cubicBezTo>
                  <a:cubicBezTo>
                    <a:pt x="11877" y="1391"/>
                    <a:pt x="11877" y="1586"/>
                    <a:pt x="11899" y="1643"/>
                  </a:cubicBezTo>
                  <a:lnTo>
                    <a:pt x="11943" y="1761"/>
                  </a:lnTo>
                  <a:lnTo>
                    <a:pt x="13107" y="1761"/>
                  </a:lnTo>
                  <a:cubicBezTo>
                    <a:pt x="14289" y="1761"/>
                    <a:pt x="14718" y="1802"/>
                    <a:pt x="14876" y="1924"/>
                  </a:cubicBezTo>
                  <a:cubicBezTo>
                    <a:pt x="14949" y="1982"/>
                    <a:pt x="14920" y="2005"/>
                    <a:pt x="14688" y="2073"/>
                  </a:cubicBezTo>
                  <a:cubicBezTo>
                    <a:pt x="14642" y="2086"/>
                    <a:pt x="14584" y="2095"/>
                    <a:pt x="14525" y="2105"/>
                  </a:cubicBezTo>
                  <a:cubicBezTo>
                    <a:pt x="14442" y="2118"/>
                    <a:pt x="14326" y="2128"/>
                    <a:pt x="14169" y="2135"/>
                  </a:cubicBezTo>
                  <a:cubicBezTo>
                    <a:pt x="13791" y="2158"/>
                    <a:pt x="13201" y="2170"/>
                    <a:pt x="12245" y="2170"/>
                  </a:cubicBezTo>
                  <a:cubicBezTo>
                    <a:pt x="10707" y="2170"/>
                    <a:pt x="9948" y="2200"/>
                    <a:pt x="9479" y="2345"/>
                  </a:cubicBezTo>
                  <a:cubicBezTo>
                    <a:pt x="9081" y="2499"/>
                    <a:pt x="8816" y="2716"/>
                    <a:pt x="8656" y="3047"/>
                  </a:cubicBezTo>
                  <a:cubicBezTo>
                    <a:pt x="8512" y="3400"/>
                    <a:pt x="8443" y="3991"/>
                    <a:pt x="8459" y="4496"/>
                  </a:cubicBezTo>
                  <a:cubicBezTo>
                    <a:pt x="8495" y="4966"/>
                    <a:pt x="8628" y="5343"/>
                    <a:pt x="8857" y="5620"/>
                  </a:cubicBezTo>
                  <a:cubicBezTo>
                    <a:pt x="8883" y="5649"/>
                    <a:pt x="8908" y="5678"/>
                    <a:pt x="8935" y="5705"/>
                  </a:cubicBezTo>
                  <a:cubicBezTo>
                    <a:pt x="8984" y="5755"/>
                    <a:pt x="9033" y="5803"/>
                    <a:pt x="9090" y="5845"/>
                  </a:cubicBezTo>
                  <a:cubicBezTo>
                    <a:pt x="9108" y="5860"/>
                    <a:pt x="9127" y="5872"/>
                    <a:pt x="9145" y="5886"/>
                  </a:cubicBezTo>
                  <a:cubicBezTo>
                    <a:pt x="9308" y="5996"/>
                    <a:pt x="9496" y="6079"/>
                    <a:pt x="9714" y="6128"/>
                  </a:cubicBezTo>
                  <a:cubicBezTo>
                    <a:pt x="9893" y="6169"/>
                    <a:pt x="10265" y="6199"/>
                    <a:pt x="10586" y="6199"/>
                  </a:cubicBezTo>
                  <a:cubicBezTo>
                    <a:pt x="10852" y="6199"/>
                    <a:pt x="10993" y="6203"/>
                    <a:pt x="11082" y="6170"/>
                  </a:cubicBezTo>
                  <a:cubicBezTo>
                    <a:pt x="11157" y="6124"/>
                    <a:pt x="11186" y="6042"/>
                    <a:pt x="11223" y="5884"/>
                  </a:cubicBezTo>
                  <a:cubicBezTo>
                    <a:pt x="11638" y="4136"/>
                    <a:pt x="11887" y="4015"/>
                    <a:pt x="15061" y="4015"/>
                  </a:cubicBezTo>
                  <a:cubicBezTo>
                    <a:pt x="17836" y="4015"/>
                    <a:pt x="18038" y="3895"/>
                    <a:pt x="18139" y="2186"/>
                  </a:cubicBezTo>
                  <a:cubicBezTo>
                    <a:pt x="18139" y="2185"/>
                    <a:pt x="18139" y="2185"/>
                    <a:pt x="18139" y="2184"/>
                  </a:cubicBezTo>
                  <a:cubicBezTo>
                    <a:pt x="18139" y="2135"/>
                    <a:pt x="18137" y="2136"/>
                    <a:pt x="18137" y="2082"/>
                  </a:cubicBezTo>
                  <a:cubicBezTo>
                    <a:pt x="18135" y="1676"/>
                    <a:pt x="18128" y="1488"/>
                    <a:pt x="18119" y="1292"/>
                  </a:cubicBezTo>
                  <a:cubicBezTo>
                    <a:pt x="17985" y="209"/>
                    <a:pt x="17259" y="0"/>
                    <a:pt x="14880" y="0"/>
                  </a:cubicBezTo>
                  <a:close/>
                  <a:moveTo>
                    <a:pt x="13145" y="565"/>
                  </a:moveTo>
                  <a:cubicBezTo>
                    <a:pt x="13241" y="556"/>
                    <a:pt x="13341" y="565"/>
                    <a:pt x="13433" y="597"/>
                  </a:cubicBezTo>
                  <a:cubicBezTo>
                    <a:pt x="13813" y="728"/>
                    <a:pt x="13825" y="1116"/>
                    <a:pt x="13453" y="1244"/>
                  </a:cubicBezTo>
                  <a:cubicBezTo>
                    <a:pt x="12905" y="1433"/>
                    <a:pt x="12585" y="1348"/>
                    <a:pt x="12585" y="1014"/>
                  </a:cubicBezTo>
                  <a:cubicBezTo>
                    <a:pt x="12585" y="782"/>
                    <a:pt x="12854" y="592"/>
                    <a:pt x="13145" y="565"/>
                  </a:cubicBezTo>
                  <a:close/>
                  <a:moveTo>
                    <a:pt x="18879" y="2170"/>
                  </a:moveTo>
                  <a:lnTo>
                    <a:pt x="18783" y="2179"/>
                  </a:lnTo>
                  <a:lnTo>
                    <a:pt x="18729" y="2430"/>
                  </a:lnTo>
                  <a:lnTo>
                    <a:pt x="18711" y="2560"/>
                  </a:lnTo>
                  <a:cubicBezTo>
                    <a:pt x="18666" y="2918"/>
                    <a:pt x="18608" y="3145"/>
                    <a:pt x="18528" y="3266"/>
                  </a:cubicBezTo>
                  <a:cubicBezTo>
                    <a:pt x="18231" y="4184"/>
                    <a:pt x="17627" y="4307"/>
                    <a:pt x="14860" y="4376"/>
                  </a:cubicBezTo>
                  <a:cubicBezTo>
                    <a:pt x="12396" y="4437"/>
                    <a:pt x="12251" y="4470"/>
                    <a:pt x="12015" y="5017"/>
                  </a:cubicBezTo>
                  <a:cubicBezTo>
                    <a:pt x="11915" y="5250"/>
                    <a:pt x="11873" y="5822"/>
                    <a:pt x="11876" y="6380"/>
                  </a:cubicBezTo>
                  <a:cubicBezTo>
                    <a:pt x="11877" y="6449"/>
                    <a:pt x="11882" y="6498"/>
                    <a:pt x="11883" y="6562"/>
                  </a:cubicBezTo>
                  <a:cubicBezTo>
                    <a:pt x="11890" y="6801"/>
                    <a:pt x="11901" y="7040"/>
                    <a:pt x="11926" y="7231"/>
                  </a:cubicBezTo>
                  <a:cubicBezTo>
                    <a:pt x="11926" y="7231"/>
                    <a:pt x="11925" y="7232"/>
                    <a:pt x="11926" y="7233"/>
                  </a:cubicBezTo>
                  <a:cubicBezTo>
                    <a:pt x="11932" y="7283"/>
                    <a:pt x="11942" y="7318"/>
                    <a:pt x="11950" y="7362"/>
                  </a:cubicBezTo>
                  <a:cubicBezTo>
                    <a:pt x="11994" y="7550"/>
                    <a:pt x="12061" y="7686"/>
                    <a:pt x="12158" y="7795"/>
                  </a:cubicBezTo>
                  <a:cubicBezTo>
                    <a:pt x="12200" y="7836"/>
                    <a:pt x="12237" y="7878"/>
                    <a:pt x="12288" y="7914"/>
                  </a:cubicBezTo>
                  <a:cubicBezTo>
                    <a:pt x="12299" y="7922"/>
                    <a:pt x="12312" y="7930"/>
                    <a:pt x="12324" y="7938"/>
                  </a:cubicBezTo>
                  <a:cubicBezTo>
                    <a:pt x="12419" y="8001"/>
                    <a:pt x="12529" y="8058"/>
                    <a:pt x="12655" y="8107"/>
                  </a:cubicBezTo>
                  <a:cubicBezTo>
                    <a:pt x="12671" y="8114"/>
                    <a:pt x="12689" y="8120"/>
                    <a:pt x="12706" y="8126"/>
                  </a:cubicBezTo>
                  <a:cubicBezTo>
                    <a:pt x="12794" y="8159"/>
                    <a:pt x="12897" y="8183"/>
                    <a:pt x="12999" y="8210"/>
                  </a:cubicBezTo>
                  <a:cubicBezTo>
                    <a:pt x="13260" y="8273"/>
                    <a:pt x="13586" y="8324"/>
                    <a:pt x="13947" y="8360"/>
                  </a:cubicBezTo>
                  <a:cubicBezTo>
                    <a:pt x="14082" y="8371"/>
                    <a:pt x="14226" y="8381"/>
                    <a:pt x="14390" y="8388"/>
                  </a:cubicBezTo>
                  <a:cubicBezTo>
                    <a:pt x="14489" y="8392"/>
                    <a:pt x="14566" y="8398"/>
                    <a:pt x="14677" y="8399"/>
                  </a:cubicBezTo>
                  <a:cubicBezTo>
                    <a:pt x="15145" y="8406"/>
                    <a:pt x="15689" y="8393"/>
                    <a:pt x="16117" y="8366"/>
                  </a:cubicBezTo>
                  <a:cubicBezTo>
                    <a:pt x="16123" y="8365"/>
                    <a:pt x="16129" y="8365"/>
                    <a:pt x="16135" y="8365"/>
                  </a:cubicBezTo>
                  <a:cubicBezTo>
                    <a:pt x="17380" y="8244"/>
                    <a:pt x="17957" y="7861"/>
                    <a:pt x="18110" y="7085"/>
                  </a:cubicBezTo>
                  <a:lnTo>
                    <a:pt x="18148" y="6884"/>
                  </a:lnTo>
                  <a:cubicBezTo>
                    <a:pt x="18150" y="6801"/>
                    <a:pt x="18144" y="6733"/>
                    <a:pt x="18119" y="6696"/>
                  </a:cubicBezTo>
                  <a:cubicBezTo>
                    <a:pt x="18069" y="6624"/>
                    <a:pt x="17891" y="6607"/>
                    <a:pt x="17472" y="6599"/>
                  </a:cubicBezTo>
                  <a:lnTo>
                    <a:pt x="16844" y="6599"/>
                  </a:lnTo>
                  <a:cubicBezTo>
                    <a:pt x="16493" y="6599"/>
                    <a:pt x="16293" y="6589"/>
                    <a:pt x="16074" y="6579"/>
                  </a:cubicBezTo>
                  <a:cubicBezTo>
                    <a:pt x="15980" y="6576"/>
                    <a:pt x="15829" y="6575"/>
                    <a:pt x="15759" y="6570"/>
                  </a:cubicBezTo>
                  <a:cubicBezTo>
                    <a:pt x="15757" y="6570"/>
                    <a:pt x="15755" y="6570"/>
                    <a:pt x="15752" y="6570"/>
                  </a:cubicBezTo>
                  <a:cubicBezTo>
                    <a:pt x="15749" y="6570"/>
                    <a:pt x="15747" y="6569"/>
                    <a:pt x="15743" y="6569"/>
                  </a:cubicBezTo>
                  <a:cubicBezTo>
                    <a:pt x="15566" y="6556"/>
                    <a:pt x="15447" y="6539"/>
                    <a:pt x="15341" y="6508"/>
                  </a:cubicBezTo>
                  <a:lnTo>
                    <a:pt x="15055" y="6424"/>
                  </a:lnTo>
                  <a:lnTo>
                    <a:pt x="15234" y="6336"/>
                  </a:lnTo>
                  <a:cubicBezTo>
                    <a:pt x="15236" y="6335"/>
                    <a:pt x="15242" y="6335"/>
                    <a:pt x="15245" y="6333"/>
                  </a:cubicBezTo>
                  <a:cubicBezTo>
                    <a:pt x="15267" y="6299"/>
                    <a:pt x="15343" y="6274"/>
                    <a:pt x="15473" y="6254"/>
                  </a:cubicBezTo>
                  <a:cubicBezTo>
                    <a:pt x="15790" y="6172"/>
                    <a:pt x="16262" y="6145"/>
                    <a:pt x="16927" y="6170"/>
                  </a:cubicBezTo>
                  <a:cubicBezTo>
                    <a:pt x="17749" y="6201"/>
                    <a:pt x="18098" y="6208"/>
                    <a:pt x="18519" y="6218"/>
                  </a:cubicBezTo>
                  <a:cubicBezTo>
                    <a:pt x="19624" y="6222"/>
                    <a:pt x="20044" y="6190"/>
                    <a:pt x="20378" y="6088"/>
                  </a:cubicBezTo>
                  <a:cubicBezTo>
                    <a:pt x="20464" y="6061"/>
                    <a:pt x="20545" y="6029"/>
                    <a:pt x="20622" y="5992"/>
                  </a:cubicBezTo>
                  <a:cubicBezTo>
                    <a:pt x="20626" y="5991"/>
                    <a:pt x="20631" y="5990"/>
                    <a:pt x="20635" y="5988"/>
                  </a:cubicBezTo>
                  <a:cubicBezTo>
                    <a:pt x="20637" y="5987"/>
                    <a:pt x="20640" y="5986"/>
                    <a:pt x="20642" y="5985"/>
                  </a:cubicBezTo>
                  <a:cubicBezTo>
                    <a:pt x="20719" y="5948"/>
                    <a:pt x="20792" y="5905"/>
                    <a:pt x="20859" y="5857"/>
                  </a:cubicBezTo>
                  <a:cubicBezTo>
                    <a:pt x="20859" y="5856"/>
                    <a:pt x="20860" y="5856"/>
                    <a:pt x="20861" y="5855"/>
                  </a:cubicBezTo>
                  <a:cubicBezTo>
                    <a:pt x="20861" y="5855"/>
                    <a:pt x="20862" y="5854"/>
                    <a:pt x="20863" y="5854"/>
                  </a:cubicBezTo>
                  <a:cubicBezTo>
                    <a:pt x="21278" y="5555"/>
                    <a:pt x="21503" y="5052"/>
                    <a:pt x="21570" y="4296"/>
                  </a:cubicBezTo>
                  <a:cubicBezTo>
                    <a:pt x="21586" y="4115"/>
                    <a:pt x="21596" y="3971"/>
                    <a:pt x="21597" y="3849"/>
                  </a:cubicBezTo>
                  <a:cubicBezTo>
                    <a:pt x="21600" y="3482"/>
                    <a:pt x="21523" y="3319"/>
                    <a:pt x="21284" y="2982"/>
                  </a:cubicBezTo>
                  <a:cubicBezTo>
                    <a:pt x="20878" y="2411"/>
                    <a:pt x="20303" y="2170"/>
                    <a:pt x="19349" y="2170"/>
                  </a:cubicBezTo>
                  <a:lnTo>
                    <a:pt x="18879" y="2170"/>
                  </a:lnTo>
                  <a:close/>
                  <a:moveTo>
                    <a:pt x="8935" y="6523"/>
                  </a:moveTo>
                  <a:cubicBezTo>
                    <a:pt x="8744" y="6523"/>
                    <a:pt x="8382" y="6596"/>
                    <a:pt x="7902" y="6731"/>
                  </a:cubicBezTo>
                  <a:cubicBezTo>
                    <a:pt x="7406" y="6870"/>
                    <a:pt x="6981" y="6954"/>
                    <a:pt x="6605" y="6988"/>
                  </a:cubicBezTo>
                  <a:cubicBezTo>
                    <a:pt x="6456" y="7001"/>
                    <a:pt x="6326" y="7018"/>
                    <a:pt x="6198" y="7040"/>
                  </a:cubicBezTo>
                  <a:cubicBezTo>
                    <a:pt x="5900" y="7105"/>
                    <a:pt x="5534" y="7217"/>
                    <a:pt x="5126" y="7368"/>
                  </a:cubicBezTo>
                  <a:cubicBezTo>
                    <a:pt x="4952" y="7438"/>
                    <a:pt x="4767" y="7516"/>
                    <a:pt x="4534" y="7616"/>
                  </a:cubicBezTo>
                  <a:cubicBezTo>
                    <a:pt x="4310" y="7713"/>
                    <a:pt x="4163" y="7778"/>
                    <a:pt x="4019" y="7842"/>
                  </a:cubicBezTo>
                  <a:cubicBezTo>
                    <a:pt x="3723" y="7989"/>
                    <a:pt x="3510" y="8120"/>
                    <a:pt x="3447" y="8230"/>
                  </a:cubicBezTo>
                  <a:cubicBezTo>
                    <a:pt x="3448" y="8260"/>
                    <a:pt x="3449" y="8289"/>
                    <a:pt x="3460" y="8330"/>
                  </a:cubicBezTo>
                  <a:cubicBezTo>
                    <a:pt x="3482" y="8414"/>
                    <a:pt x="3504" y="8462"/>
                    <a:pt x="3556" y="8502"/>
                  </a:cubicBezTo>
                  <a:cubicBezTo>
                    <a:pt x="3569" y="8510"/>
                    <a:pt x="3582" y="8517"/>
                    <a:pt x="3596" y="8525"/>
                  </a:cubicBezTo>
                  <a:cubicBezTo>
                    <a:pt x="3656" y="8558"/>
                    <a:pt x="3741" y="8588"/>
                    <a:pt x="3889" y="8632"/>
                  </a:cubicBezTo>
                  <a:cubicBezTo>
                    <a:pt x="4098" y="8693"/>
                    <a:pt x="4301" y="8770"/>
                    <a:pt x="4339" y="8801"/>
                  </a:cubicBezTo>
                  <a:cubicBezTo>
                    <a:pt x="4467" y="8905"/>
                    <a:pt x="4661" y="9730"/>
                    <a:pt x="4668" y="10198"/>
                  </a:cubicBezTo>
                  <a:cubicBezTo>
                    <a:pt x="4668" y="10228"/>
                    <a:pt x="4663" y="10243"/>
                    <a:pt x="4663" y="10270"/>
                  </a:cubicBezTo>
                  <a:cubicBezTo>
                    <a:pt x="4663" y="10318"/>
                    <a:pt x="4658" y="10370"/>
                    <a:pt x="4652" y="10416"/>
                  </a:cubicBezTo>
                  <a:cubicBezTo>
                    <a:pt x="4637" y="10652"/>
                    <a:pt x="4595" y="10839"/>
                    <a:pt x="4449" y="11169"/>
                  </a:cubicBezTo>
                  <a:cubicBezTo>
                    <a:pt x="4408" y="11259"/>
                    <a:pt x="4366" y="11379"/>
                    <a:pt x="4323" y="11492"/>
                  </a:cubicBezTo>
                  <a:cubicBezTo>
                    <a:pt x="4261" y="11677"/>
                    <a:pt x="4204" y="11833"/>
                    <a:pt x="4151" y="12011"/>
                  </a:cubicBezTo>
                  <a:cubicBezTo>
                    <a:pt x="4138" y="12059"/>
                    <a:pt x="4116" y="12122"/>
                    <a:pt x="4106" y="12163"/>
                  </a:cubicBezTo>
                  <a:cubicBezTo>
                    <a:pt x="3942" y="12859"/>
                    <a:pt x="3846" y="13013"/>
                    <a:pt x="3127" y="13723"/>
                  </a:cubicBezTo>
                  <a:cubicBezTo>
                    <a:pt x="2644" y="14199"/>
                    <a:pt x="2275" y="14602"/>
                    <a:pt x="2000" y="14962"/>
                  </a:cubicBezTo>
                  <a:cubicBezTo>
                    <a:pt x="1998" y="14964"/>
                    <a:pt x="1996" y="14965"/>
                    <a:pt x="1995" y="14967"/>
                  </a:cubicBezTo>
                  <a:cubicBezTo>
                    <a:pt x="1735" y="15308"/>
                    <a:pt x="1559" y="15610"/>
                    <a:pt x="1447" y="15906"/>
                  </a:cubicBezTo>
                  <a:cubicBezTo>
                    <a:pt x="1380" y="16095"/>
                    <a:pt x="1337" y="16284"/>
                    <a:pt x="1313" y="16485"/>
                  </a:cubicBezTo>
                  <a:cubicBezTo>
                    <a:pt x="1304" y="16563"/>
                    <a:pt x="1301" y="16639"/>
                    <a:pt x="1299" y="16715"/>
                  </a:cubicBezTo>
                  <a:cubicBezTo>
                    <a:pt x="1298" y="16764"/>
                    <a:pt x="1302" y="16811"/>
                    <a:pt x="1304" y="16858"/>
                  </a:cubicBezTo>
                  <a:cubicBezTo>
                    <a:pt x="1326" y="17242"/>
                    <a:pt x="1464" y="17594"/>
                    <a:pt x="1720" y="17930"/>
                  </a:cubicBezTo>
                  <a:cubicBezTo>
                    <a:pt x="1741" y="17956"/>
                    <a:pt x="1757" y="17981"/>
                    <a:pt x="1780" y="18008"/>
                  </a:cubicBezTo>
                  <a:cubicBezTo>
                    <a:pt x="1914" y="18161"/>
                    <a:pt x="2079" y="18320"/>
                    <a:pt x="2277" y="18492"/>
                  </a:cubicBezTo>
                  <a:cubicBezTo>
                    <a:pt x="2712" y="18869"/>
                    <a:pt x="2724" y="18887"/>
                    <a:pt x="2693" y="19116"/>
                  </a:cubicBezTo>
                  <a:cubicBezTo>
                    <a:pt x="2690" y="19136"/>
                    <a:pt x="2671" y="19175"/>
                    <a:pt x="2664" y="19201"/>
                  </a:cubicBezTo>
                  <a:cubicBezTo>
                    <a:pt x="2654" y="19243"/>
                    <a:pt x="2639" y="19290"/>
                    <a:pt x="2619" y="19338"/>
                  </a:cubicBezTo>
                  <a:cubicBezTo>
                    <a:pt x="2569" y="19463"/>
                    <a:pt x="2505" y="19600"/>
                    <a:pt x="2429" y="19721"/>
                  </a:cubicBezTo>
                  <a:cubicBezTo>
                    <a:pt x="2366" y="19821"/>
                    <a:pt x="2312" y="19918"/>
                    <a:pt x="2270" y="20009"/>
                  </a:cubicBezTo>
                  <a:cubicBezTo>
                    <a:pt x="2230" y="20095"/>
                    <a:pt x="2203" y="20174"/>
                    <a:pt x="2183" y="20247"/>
                  </a:cubicBezTo>
                  <a:cubicBezTo>
                    <a:pt x="2181" y="20253"/>
                    <a:pt x="2180" y="20258"/>
                    <a:pt x="2178" y="20264"/>
                  </a:cubicBezTo>
                  <a:cubicBezTo>
                    <a:pt x="2141" y="20410"/>
                    <a:pt x="2144" y="20522"/>
                    <a:pt x="2201" y="20576"/>
                  </a:cubicBezTo>
                  <a:cubicBezTo>
                    <a:pt x="2243" y="20617"/>
                    <a:pt x="2499" y="20631"/>
                    <a:pt x="2959" y="20637"/>
                  </a:cubicBezTo>
                  <a:lnTo>
                    <a:pt x="4574" y="20599"/>
                  </a:lnTo>
                  <a:cubicBezTo>
                    <a:pt x="5914" y="20568"/>
                    <a:pt x="7072" y="20519"/>
                    <a:pt x="7148" y="20488"/>
                  </a:cubicBezTo>
                  <a:cubicBezTo>
                    <a:pt x="7205" y="20465"/>
                    <a:pt x="7135" y="20388"/>
                    <a:pt x="7018" y="20303"/>
                  </a:cubicBezTo>
                  <a:cubicBezTo>
                    <a:pt x="7013" y="20302"/>
                    <a:pt x="7010" y="20300"/>
                    <a:pt x="7005" y="20299"/>
                  </a:cubicBezTo>
                  <a:cubicBezTo>
                    <a:pt x="6894" y="20269"/>
                    <a:pt x="6735" y="20200"/>
                    <a:pt x="6654" y="20144"/>
                  </a:cubicBezTo>
                  <a:lnTo>
                    <a:pt x="6506" y="20042"/>
                  </a:lnTo>
                  <a:lnTo>
                    <a:pt x="6526" y="20011"/>
                  </a:lnTo>
                  <a:lnTo>
                    <a:pt x="6517" y="20006"/>
                  </a:lnTo>
                  <a:lnTo>
                    <a:pt x="6992" y="19305"/>
                  </a:lnTo>
                  <a:cubicBezTo>
                    <a:pt x="7447" y="18632"/>
                    <a:pt x="7463" y="18572"/>
                    <a:pt x="7367" y="17829"/>
                  </a:cubicBezTo>
                  <a:lnTo>
                    <a:pt x="7336" y="17595"/>
                  </a:lnTo>
                  <a:cubicBezTo>
                    <a:pt x="7319" y="17496"/>
                    <a:pt x="7294" y="17404"/>
                    <a:pt x="7294" y="17317"/>
                  </a:cubicBezTo>
                  <a:lnTo>
                    <a:pt x="7294" y="17259"/>
                  </a:lnTo>
                  <a:lnTo>
                    <a:pt x="7267" y="17053"/>
                  </a:lnTo>
                  <a:lnTo>
                    <a:pt x="8128" y="16429"/>
                  </a:lnTo>
                  <a:cubicBezTo>
                    <a:pt x="9118" y="15709"/>
                    <a:pt x="9766" y="14974"/>
                    <a:pt x="10065" y="14236"/>
                  </a:cubicBezTo>
                  <a:cubicBezTo>
                    <a:pt x="10224" y="13841"/>
                    <a:pt x="10325" y="13634"/>
                    <a:pt x="10581" y="13444"/>
                  </a:cubicBezTo>
                  <a:cubicBezTo>
                    <a:pt x="10586" y="13440"/>
                    <a:pt x="10592" y="13433"/>
                    <a:pt x="10597" y="13430"/>
                  </a:cubicBezTo>
                  <a:cubicBezTo>
                    <a:pt x="10602" y="13426"/>
                    <a:pt x="10629" y="13413"/>
                    <a:pt x="10635" y="13409"/>
                  </a:cubicBezTo>
                  <a:cubicBezTo>
                    <a:pt x="10852" y="13261"/>
                    <a:pt x="11200" y="13106"/>
                    <a:pt x="11738" y="12881"/>
                  </a:cubicBezTo>
                  <a:cubicBezTo>
                    <a:pt x="11813" y="12848"/>
                    <a:pt x="11874" y="12818"/>
                    <a:pt x="11950" y="12785"/>
                  </a:cubicBezTo>
                  <a:cubicBezTo>
                    <a:pt x="12711" y="12463"/>
                    <a:pt x="13085" y="12278"/>
                    <a:pt x="13178" y="12177"/>
                  </a:cubicBezTo>
                  <a:lnTo>
                    <a:pt x="13122" y="10634"/>
                  </a:lnTo>
                  <a:cubicBezTo>
                    <a:pt x="13081" y="9504"/>
                    <a:pt x="13006" y="8957"/>
                    <a:pt x="12885" y="8880"/>
                  </a:cubicBezTo>
                  <a:cubicBezTo>
                    <a:pt x="12832" y="8847"/>
                    <a:pt x="12780" y="8837"/>
                    <a:pt x="12729" y="8837"/>
                  </a:cubicBezTo>
                  <a:cubicBezTo>
                    <a:pt x="12635" y="8874"/>
                    <a:pt x="12539" y="8942"/>
                    <a:pt x="12467" y="9032"/>
                  </a:cubicBezTo>
                  <a:cubicBezTo>
                    <a:pt x="12387" y="9132"/>
                    <a:pt x="12331" y="9364"/>
                    <a:pt x="12297" y="9738"/>
                  </a:cubicBezTo>
                  <a:cubicBezTo>
                    <a:pt x="12283" y="9890"/>
                    <a:pt x="12264" y="9977"/>
                    <a:pt x="12245" y="10074"/>
                  </a:cubicBezTo>
                  <a:cubicBezTo>
                    <a:pt x="12211" y="10255"/>
                    <a:pt x="12168" y="10391"/>
                    <a:pt x="12089" y="10491"/>
                  </a:cubicBezTo>
                  <a:cubicBezTo>
                    <a:pt x="11844" y="10802"/>
                    <a:pt x="11136" y="11052"/>
                    <a:pt x="10501" y="11053"/>
                  </a:cubicBezTo>
                  <a:cubicBezTo>
                    <a:pt x="10294" y="11053"/>
                    <a:pt x="10193" y="11011"/>
                    <a:pt x="9948" y="10845"/>
                  </a:cubicBezTo>
                  <a:cubicBezTo>
                    <a:pt x="9886" y="10808"/>
                    <a:pt x="9826" y="10757"/>
                    <a:pt x="9767" y="10708"/>
                  </a:cubicBezTo>
                  <a:cubicBezTo>
                    <a:pt x="9726" y="10675"/>
                    <a:pt x="9680" y="10642"/>
                    <a:pt x="9642" y="10608"/>
                  </a:cubicBezTo>
                  <a:cubicBezTo>
                    <a:pt x="9381" y="10370"/>
                    <a:pt x="9204" y="10081"/>
                    <a:pt x="8993" y="9578"/>
                  </a:cubicBezTo>
                  <a:cubicBezTo>
                    <a:pt x="8986" y="9562"/>
                    <a:pt x="8979" y="9546"/>
                    <a:pt x="8971" y="9529"/>
                  </a:cubicBezTo>
                  <a:cubicBezTo>
                    <a:pt x="8936" y="9453"/>
                    <a:pt x="8900" y="9388"/>
                    <a:pt x="8864" y="9306"/>
                  </a:cubicBezTo>
                  <a:cubicBezTo>
                    <a:pt x="8848" y="9271"/>
                    <a:pt x="8843" y="9255"/>
                    <a:pt x="8828" y="9221"/>
                  </a:cubicBezTo>
                  <a:cubicBezTo>
                    <a:pt x="8747" y="9043"/>
                    <a:pt x="8653" y="8818"/>
                    <a:pt x="8618" y="8763"/>
                  </a:cubicBezTo>
                  <a:cubicBezTo>
                    <a:pt x="8558" y="8672"/>
                    <a:pt x="8491" y="8500"/>
                    <a:pt x="8468" y="8380"/>
                  </a:cubicBezTo>
                  <a:cubicBezTo>
                    <a:pt x="8441" y="8242"/>
                    <a:pt x="8476" y="8121"/>
                    <a:pt x="8595" y="7970"/>
                  </a:cubicBezTo>
                  <a:cubicBezTo>
                    <a:pt x="8692" y="7807"/>
                    <a:pt x="8875" y="7648"/>
                    <a:pt x="9166" y="7415"/>
                  </a:cubicBezTo>
                  <a:cubicBezTo>
                    <a:pt x="9217" y="7375"/>
                    <a:pt x="9257" y="7338"/>
                    <a:pt x="9291" y="7301"/>
                  </a:cubicBezTo>
                  <a:cubicBezTo>
                    <a:pt x="9292" y="7300"/>
                    <a:pt x="9292" y="7299"/>
                    <a:pt x="9293" y="7298"/>
                  </a:cubicBezTo>
                  <a:cubicBezTo>
                    <a:pt x="9342" y="7237"/>
                    <a:pt x="9373" y="7178"/>
                    <a:pt x="9396" y="7119"/>
                  </a:cubicBezTo>
                  <a:cubicBezTo>
                    <a:pt x="9416" y="7040"/>
                    <a:pt x="9409" y="6954"/>
                    <a:pt x="9376" y="6839"/>
                  </a:cubicBezTo>
                  <a:cubicBezTo>
                    <a:pt x="9323" y="6656"/>
                    <a:pt x="9245" y="6556"/>
                    <a:pt x="9074" y="6527"/>
                  </a:cubicBezTo>
                  <a:cubicBezTo>
                    <a:pt x="9035" y="6525"/>
                    <a:pt x="8993" y="6523"/>
                    <a:pt x="8935" y="6523"/>
                  </a:cubicBezTo>
                  <a:close/>
                  <a:moveTo>
                    <a:pt x="16781" y="7011"/>
                  </a:moveTo>
                  <a:cubicBezTo>
                    <a:pt x="16853" y="7014"/>
                    <a:pt x="16931" y="7029"/>
                    <a:pt x="17012" y="7057"/>
                  </a:cubicBezTo>
                  <a:cubicBezTo>
                    <a:pt x="17176" y="7114"/>
                    <a:pt x="17309" y="7241"/>
                    <a:pt x="17309" y="7340"/>
                  </a:cubicBezTo>
                  <a:cubicBezTo>
                    <a:pt x="17309" y="7440"/>
                    <a:pt x="17325" y="7548"/>
                    <a:pt x="17345" y="7580"/>
                  </a:cubicBezTo>
                  <a:cubicBezTo>
                    <a:pt x="17365" y="7612"/>
                    <a:pt x="17248" y="7696"/>
                    <a:pt x="17085" y="7765"/>
                  </a:cubicBezTo>
                  <a:cubicBezTo>
                    <a:pt x="16848" y="7867"/>
                    <a:pt x="16746" y="7868"/>
                    <a:pt x="16567" y="7775"/>
                  </a:cubicBezTo>
                  <a:cubicBezTo>
                    <a:pt x="16045" y="7506"/>
                    <a:pt x="16280" y="6987"/>
                    <a:pt x="16781" y="7011"/>
                  </a:cubicBezTo>
                  <a:close/>
                  <a:moveTo>
                    <a:pt x="13983" y="8854"/>
                  </a:moveTo>
                  <a:cubicBezTo>
                    <a:pt x="13716" y="8855"/>
                    <a:pt x="13557" y="8859"/>
                    <a:pt x="13518" y="8867"/>
                  </a:cubicBezTo>
                  <a:cubicBezTo>
                    <a:pt x="13505" y="8908"/>
                    <a:pt x="13537" y="9978"/>
                    <a:pt x="13592" y="11306"/>
                  </a:cubicBezTo>
                  <a:cubicBezTo>
                    <a:pt x="13605" y="11634"/>
                    <a:pt x="13611" y="11942"/>
                    <a:pt x="13619" y="12256"/>
                  </a:cubicBezTo>
                  <a:cubicBezTo>
                    <a:pt x="13702" y="12990"/>
                    <a:pt x="13625" y="16426"/>
                    <a:pt x="13489" y="17259"/>
                  </a:cubicBezTo>
                  <a:cubicBezTo>
                    <a:pt x="13355" y="18076"/>
                    <a:pt x="13202" y="18676"/>
                    <a:pt x="13010" y="19135"/>
                  </a:cubicBezTo>
                  <a:cubicBezTo>
                    <a:pt x="12760" y="19734"/>
                    <a:pt x="12461" y="20019"/>
                    <a:pt x="11782" y="20302"/>
                  </a:cubicBezTo>
                  <a:cubicBezTo>
                    <a:pt x="10913" y="20665"/>
                    <a:pt x="10132" y="20728"/>
                    <a:pt x="3567" y="20971"/>
                  </a:cubicBezTo>
                  <a:cubicBezTo>
                    <a:pt x="2010" y="21028"/>
                    <a:pt x="803" y="21087"/>
                    <a:pt x="459" y="21117"/>
                  </a:cubicBezTo>
                  <a:cubicBezTo>
                    <a:pt x="403" y="21121"/>
                    <a:pt x="244" y="21130"/>
                    <a:pt x="221" y="21134"/>
                  </a:cubicBezTo>
                  <a:cubicBezTo>
                    <a:pt x="125" y="21163"/>
                    <a:pt x="32" y="21292"/>
                    <a:pt x="0" y="21398"/>
                  </a:cubicBezTo>
                  <a:cubicBezTo>
                    <a:pt x="23" y="21511"/>
                    <a:pt x="168" y="21550"/>
                    <a:pt x="669" y="21577"/>
                  </a:cubicBezTo>
                  <a:cubicBezTo>
                    <a:pt x="866" y="21588"/>
                    <a:pt x="1100" y="21595"/>
                    <a:pt x="1409" y="21596"/>
                  </a:cubicBezTo>
                  <a:cubicBezTo>
                    <a:pt x="2337" y="21600"/>
                    <a:pt x="3944" y="21557"/>
                    <a:pt x="7269" y="21446"/>
                  </a:cubicBezTo>
                  <a:cubicBezTo>
                    <a:pt x="7827" y="21427"/>
                    <a:pt x="8665" y="21420"/>
                    <a:pt x="9418" y="21408"/>
                  </a:cubicBezTo>
                  <a:cubicBezTo>
                    <a:pt x="11078" y="21369"/>
                    <a:pt x="12386" y="21362"/>
                    <a:pt x="14303" y="21380"/>
                  </a:cubicBezTo>
                  <a:cubicBezTo>
                    <a:pt x="14490" y="21381"/>
                    <a:pt x="14577" y="21386"/>
                    <a:pt x="14766" y="21388"/>
                  </a:cubicBezTo>
                  <a:cubicBezTo>
                    <a:pt x="14880" y="21389"/>
                    <a:pt x="15003" y="21387"/>
                    <a:pt x="15115" y="21388"/>
                  </a:cubicBezTo>
                  <a:cubicBezTo>
                    <a:pt x="19158" y="21431"/>
                    <a:pt x="19750" y="21419"/>
                    <a:pt x="19680" y="21302"/>
                  </a:cubicBezTo>
                  <a:cubicBezTo>
                    <a:pt x="19636" y="21227"/>
                    <a:pt x="19599" y="21086"/>
                    <a:pt x="19599" y="20989"/>
                  </a:cubicBezTo>
                  <a:cubicBezTo>
                    <a:pt x="19599" y="20897"/>
                    <a:pt x="19460" y="20805"/>
                    <a:pt x="19134" y="20688"/>
                  </a:cubicBezTo>
                  <a:cubicBezTo>
                    <a:pt x="18993" y="20643"/>
                    <a:pt x="18817" y="20593"/>
                    <a:pt x="18582" y="20529"/>
                  </a:cubicBezTo>
                  <a:cubicBezTo>
                    <a:pt x="17852" y="20327"/>
                    <a:pt x="17560" y="20175"/>
                    <a:pt x="17392" y="19881"/>
                  </a:cubicBezTo>
                  <a:cubicBezTo>
                    <a:pt x="17348" y="19816"/>
                    <a:pt x="17315" y="19728"/>
                    <a:pt x="17282" y="19644"/>
                  </a:cubicBezTo>
                  <a:cubicBezTo>
                    <a:pt x="17245" y="19549"/>
                    <a:pt x="17206" y="19459"/>
                    <a:pt x="17175" y="19334"/>
                  </a:cubicBezTo>
                  <a:cubicBezTo>
                    <a:pt x="17118" y="19109"/>
                    <a:pt x="17058" y="18632"/>
                    <a:pt x="16998" y="18067"/>
                  </a:cubicBezTo>
                  <a:cubicBezTo>
                    <a:pt x="16983" y="17932"/>
                    <a:pt x="16971" y="17774"/>
                    <a:pt x="16958" y="17628"/>
                  </a:cubicBezTo>
                  <a:cubicBezTo>
                    <a:pt x="16819" y="16159"/>
                    <a:pt x="16712" y="14325"/>
                    <a:pt x="16790" y="14057"/>
                  </a:cubicBezTo>
                  <a:cubicBezTo>
                    <a:pt x="16801" y="14019"/>
                    <a:pt x="16825" y="13972"/>
                    <a:pt x="16853" y="13924"/>
                  </a:cubicBezTo>
                  <a:cubicBezTo>
                    <a:pt x="16856" y="13915"/>
                    <a:pt x="16862" y="13905"/>
                    <a:pt x="16866" y="13896"/>
                  </a:cubicBezTo>
                  <a:cubicBezTo>
                    <a:pt x="16887" y="13851"/>
                    <a:pt x="16910" y="13813"/>
                    <a:pt x="16945" y="13768"/>
                  </a:cubicBezTo>
                  <a:cubicBezTo>
                    <a:pt x="17004" y="13688"/>
                    <a:pt x="17114" y="13580"/>
                    <a:pt x="17226" y="13482"/>
                  </a:cubicBezTo>
                  <a:cubicBezTo>
                    <a:pt x="17280" y="13429"/>
                    <a:pt x="17327" y="13370"/>
                    <a:pt x="17383" y="13324"/>
                  </a:cubicBezTo>
                  <a:cubicBezTo>
                    <a:pt x="17981" y="12839"/>
                    <a:pt x="18035" y="12586"/>
                    <a:pt x="17506" y="12249"/>
                  </a:cubicBezTo>
                  <a:cubicBezTo>
                    <a:pt x="17486" y="12237"/>
                    <a:pt x="17458" y="12223"/>
                    <a:pt x="17437" y="12210"/>
                  </a:cubicBezTo>
                  <a:cubicBezTo>
                    <a:pt x="17333" y="12151"/>
                    <a:pt x="17218" y="12089"/>
                    <a:pt x="17059" y="12004"/>
                  </a:cubicBezTo>
                  <a:cubicBezTo>
                    <a:pt x="16752" y="11840"/>
                    <a:pt x="16595" y="11686"/>
                    <a:pt x="16508" y="11463"/>
                  </a:cubicBezTo>
                  <a:cubicBezTo>
                    <a:pt x="16362" y="11164"/>
                    <a:pt x="16351" y="10749"/>
                    <a:pt x="16408" y="10020"/>
                  </a:cubicBezTo>
                  <a:lnTo>
                    <a:pt x="16493" y="8937"/>
                  </a:lnTo>
                  <a:lnTo>
                    <a:pt x="15019" y="8875"/>
                  </a:lnTo>
                  <a:cubicBezTo>
                    <a:pt x="14697" y="8861"/>
                    <a:pt x="14670" y="8866"/>
                    <a:pt x="14424" y="8859"/>
                  </a:cubicBezTo>
                  <a:cubicBezTo>
                    <a:pt x="14279" y="8857"/>
                    <a:pt x="14100" y="8854"/>
                    <a:pt x="13983" y="885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  <p:sp>
          <p:nvSpPr>
            <p:cNvPr id="513" name="Pandas"/>
            <p:cNvSpPr txBox="1"/>
            <p:nvPr/>
          </p:nvSpPr>
          <p:spPr>
            <a:xfrm>
              <a:off x="0" y="2447181"/>
              <a:ext cx="5011198" cy="157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 algn="just" defTabSz="2367343">
                <a:lnSpc>
                  <a:spcPct val="209999"/>
                </a:lnSpc>
                <a:defRPr sz="7600">
                  <a:solidFill>
                    <a:srgbClr val="4C7095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/>
              <a:r>
                <a:t>Pandas</a:t>
              </a:r>
            </a:p>
          </p:txBody>
        </p:sp>
        <p:sp>
          <p:nvSpPr>
            <p:cNvPr id="514" name="Excel"/>
            <p:cNvSpPr txBox="1"/>
            <p:nvPr/>
          </p:nvSpPr>
          <p:spPr>
            <a:xfrm>
              <a:off x="16776473" y="2631966"/>
              <a:ext cx="2424114" cy="120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500">
                  <a:solidFill>
                    <a:srgbClr val="30703A"/>
                  </a:solidFill>
                </a:defRPr>
              </a:lvl1pPr>
            </a:lstStyle>
            <a:p>
              <a:pPr/>
              <a:r>
                <a:t>Excel</a:t>
              </a:r>
            </a:p>
          </p:txBody>
        </p:sp>
      </p:grpSp>
      <p:sp>
        <p:nvSpPr>
          <p:cNvPr id="516" name="Analysing and Finding Insights"/>
          <p:cNvSpPr txBox="1"/>
          <p:nvPr/>
        </p:nvSpPr>
        <p:spPr>
          <a:xfrm>
            <a:off x="6226503" y="3055594"/>
            <a:ext cx="9352574" cy="93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5217" spc="0" sz="46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Analysing and Finding Insights</a:t>
            </a:r>
          </a:p>
        </p:txBody>
      </p:sp>
      <p:grpSp>
        <p:nvGrpSpPr>
          <p:cNvPr id="520" name="Group"/>
          <p:cNvGrpSpPr/>
          <p:nvPr/>
        </p:nvGrpSpPr>
        <p:grpSpPr>
          <a:xfrm>
            <a:off x="4792569" y="4639663"/>
            <a:ext cx="15392759" cy="1802211"/>
            <a:chOff x="0" y="0"/>
            <a:chExt cx="15392758" cy="1802209"/>
          </a:xfrm>
        </p:grpSpPr>
        <p:sp>
          <p:nvSpPr>
            <p:cNvPr id="517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8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9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524" name="Group"/>
          <p:cNvGrpSpPr/>
          <p:nvPr/>
        </p:nvGrpSpPr>
        <p:grpSpPr>
          <a:xfrm>
            <a:off x="2684369" y="7248260"/>
            <a:ext cx="15392759" cy="1802211"/>
            <a:chOff x="0" y="0"/>
            <a:chExt cx="15392758" cy="1802209"/>
          </a:xfrm>
        </p:grpSpPr>
        <p:sp>
          <p:nvSpPr>
            <p:cNvPr id="521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2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3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528" name="Group"/>
          <p:cNvGrpSpPr/>
          <p:nvPr/>
        </p:nvGrpSpPr>
        <p:grpSpPr>
          <a:xfrm>
            <a:off x="6291169" y="9856857"/>
            <a:ext cx="15392759" cy="1802210"/>
            <a:chOff x="0" y="0"/>
            <a:chExt cx="15392758" cy="1802209"/>
          </a:xfrm>
        </p:grpSpPr>
        <p:sp>
          <p:nvSpPr>
            <p:cNvPr id="525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6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7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29" name="Java is the most in demand skill followed by Python and JavaScript."/>
          <p:cNvSpPr txBox="1"/>
          <p:nvPr/>
        </p:nvSpPr>
        <p:spPr>
          <a:xfrm>
            <a:off x="6572301" y="5254357"/>
            <a:ext cx="1279534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Java is the most in demand skill followed by Python and JavaScript.</a:t>
            </a:r>
          </a:p>
        </p:txBody>
      </p:sp>
      <p:sp>
        <p:nvSpPr>
          <p:cNvPr id="530" name="Mid Senior Level Positions has most number of openings and Director position has the least."/>
          <p:cNvSpPr txBox="1"/>
          <p:nvPr/>
        </p:nvSpPr>
        <p:spPr>
          <a:xfrm>
            <a:off x="4337101" y="7621654"/>
            <a:ext cx="12795348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Mid Senior Level Positions has most number of openings and Director position has the least.</a:t>
            </a:r>
          </a:p>
        </p:txBody>
      </p:sp>
      <p:sp>
        <p:nvSpPr>
          <p:cNvPr id="531" name="IT Services, Banking, Financial Services, Business Consultation are most popular industries as per applications."/>
          <p:cNvSpPr txBox="1"/>
          <p:nvPr/>
        </p:nvSpPr>
        <p:spPr>
          <a:xfrm>
            <a:off x="7969301" y="10230251"/>
            <a:ext cx="12795348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IT Services, Banking, Financial Services, Business Consultation are most popular industries as per applications.</a:t>
            </a:r>
          </a:p>
        </p:txBody>
      </p:sp>
      <p:pic>
        <p:nvPicPr>
          <p:cNvPr id="532" name="4559992.jpg" descr="4559992.jpg"/>
          <p:cNvPicPr>
            <a:picLocks noChangeAspect="1"/>
          </p:cNvPicPr>
          <p:nvPr/>
        </p:nvPicPr>
        <p:blipFill>
          <a:blip r:embed="rId5">
            <a:alphaModFix amt="30424"/>
            <a:extLst/>
          </a:blip>
          <a:srcRect l="6856" t="11363" r="7011" b="7952"/>
          <a:stretch>
            <a:fillRect/>
          </a:stretch>
        </p:blipFill>
        <p:spPr>
          <a:xfrm>
            <a:off x="15190391" y="-26961454"/>
            <a:ext cx="9737780" cy="9121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fill="norm" stroke="1" extrusionOk="0">
                <a:moveTo>
                  <a:pt x="846" y="0"/>
                </a:moveTo>
                <a:lnTo>
                  <a:pt x="841" y="532"/>
                </a:lnTo>
                <a:cubicBezTo>
                  <a:pt x="839" y="825"/>
                  <a:pt x="841" y="1759"/>
                  <a:pt x="846" y="2608"/>
                </a:cubicBezTo>
                <a:cubicBezTo>
                  <a:pt x="852" y="3825"/>
                  <a:pt x="822" y="4216"/>
                  <a:pt x="705" y="4458"/>
                </a:cubicBezTo>
                <a:cubicBezTo>
                  <a:pt x="623" y="4628"/>
                  <a:pt x="522" y="4766"/>
                  <a:pt x="479" y="4766"/>
                </a:cubicBezTo>
                <a:cubicBezTo>
                  <a:pt x="437" y="4766"/>
                  <a:pt x="402" y="4823"/>
                  <a:pt x="401" y="4892"/>
                </a:cubicBezTo>
                <a:cubicBezTo>
                  <a:pt x="400" y="4962"/>
                  <a:pt x="303" y="5426"/>
                  <a:pt x="185" y="5922"/>
                </a:cubicBezTo>
                <a:cubicBezTo>
                  <a:pt x="48" y="6502"/>
                  <a:pt x="0" y="6823"/>
                  <a:pt x="0" y="7409"/>
                </a:cubicBezTo>
                <a:cubicBezTo>
                  <a:pt x="1" y="7604"/>
                  <a:pt x="6" y="7829"/>
                  <a:pt x="15" y="8103"/>
                </a:cubicBezTo>
                <a:cubicBezTo>
                  <a:pt x="40" y="8805"/>
                  <a:pt x="86" y="9448"/>
                  <a:pt x="118" y="9532"/>
                </a:cubicBezTo>
                <a:cubicBezTo>
                  <a:pt x="149" y="9616"/>
                  <a:pt x="188" y="9799"/>
                  <a:pt x="204" y="9938"/>
                </a:cubicBezTo>
                <a:cubicBezTo>
                  <a:pt x="220" y="10077"/>
                  <a:pt x="258" y="10237"/>
                  <a:pt x="289" y="10292"/>
                </a:cubicBezTo>
                <a:cubicBezTo>
                  <a:pt x="320" y="10348"/>
                  <a:pt x="399" y="10577"/>
                  <a:pt x="463" y="10800"/>
                </a:cubicBezTo>
                <a:cubicBezTo>
                  <a:pt x="665" y="11495"/>
                  <a:pt x="1440" y="13309"/>
                  <a:pt x="1779" y="13881"/>
                </a:cubicBezTo>
                <a:cubicBezTo>
                  <a:pt x="2227" y="14636"/>
                  <a:pt x="2307" y="14993"/>
                  <a:pt x="2129" y="15447"/>
                </a:cubicBezTo>
                <a:cubicBezTo>
                  <a:pt x="1886" y="16067"/>
                  <a:pt x="2009" y="17279"/>
                  <a:pt x="2328" y="17409"/>
                </a:cubicBezTo>
                <a:cubicBezTo>
                  <a:pt x="2405" y="17441"/>
                  <a:pt x="2711" y="17367"/>
                  <a:pt x="3008" y="17246"/>
                </a:cubicBezTo>
                <a:cubicBezTo>
                  <a:pt x="3662" y="16978"/>
                  <a:pt x="3647" y="16965"/>
                  <a:pt x="4011" y="18218"/>
                </a:cubicBezTo>
                <a:cubicBezTo>
                  <a:pt x="4154" y="18711"/>
                  <a:pt x="4375" y="19342"/>
                  <a:pt x="4500" y="19621"/>
                </a:cubicBezTo>
                <a:cubicBezTo>
                  <a:pt x="4626" y="19900"/>
                  <a:pt x="4742" y="20220"/>
                  <a:pt x="4758" y="20332"/>
                </a:cubicBezTo>
                <a:cubicBezTo>
                  <a:pt x="4774" y="20443"/>
                  <a:pt x="4937" y="20665"/>
                  <a:pt x="5120" y="20824"/>
                </a:cubicBezTo>
                <a:cubicBezTo>
                  <a:pt x="5303" y="20984"/>
                  <a:pt x="5441" y="21159"/>
                  <a:pt x="5426" y="21212"/>
                </a:cubicBezTo>
                <a:cubicBezTo>
                  <a:pt x="5412" y="21266"/>
                  <a:pt x="5440" y="21284"/>
                  <a:pt x="5488" y="21252"/>
                </a:cubicBezTo>
                <a:cubicBezTo>
                  <a:pt x="5536" y="21220"/>
                  <a:pt x="5762" y="21285"/>
                  <a:pt x="5989" y="21395"/>
                </a:cubicBezTo>
                <a:cubicBezTo>
                  <a:pt x="6272" y="21532"/>
                  <a:pt x="6697" y="21600"/>
                  <a:pt x="7170" y="21600"/>
                </a:cubicBezTo>
                <a:cubicBezTo>
                  <a:pt x="7643" y="21599"/>
                  <a:pt x="8164" y="21530"/>
                  <a:pt x="8637" y="21392"/>
                </a:cubicBezTo>
                <a:cubicBezTo>
                  <a:pt x="9669" y="21091"/>
                  <a:pt x="9666" y="21092"/>
                  <a:pt x="9815" y="20932"/>
                </a:cubicBezTo>
                <a:cubicBezTo>
                  <a:pt x="9990" y="20746"/>
                  <a:pt x="12503" y="18967"/>
                  <a:pt x="12637" y="18935"/>
                </a:cubicBezTo>
                <a:cubicBezTo>
                  <a:pt x="12693" y="18922"/>
                  <a:pt x="12854" y="18798"/>
                  <a:pt x="12996" y="18658"/>
                </a:cubicBezTo>
                <a:cubicBezTo>
                  <a:pt x="13666" y="17997"/>
                  <a:pt x="14254" y="17636"/>
                  <a:pt x="14675" y="17627"/>
                </a:cubicBezTo>
                <a:cubicBezTo>
                  <a:pt x="15081" y="17618"/>
                  <a:pt x="15093" y="17609"/>
                  <a:pt x="15093" y="17289"/>
                </a:cubicBezTo>
                <a:cubicBezTo>
                  <a:pt x="15093" y="16854"/>
                  <a:pt x="15274" y="16694"/>
                  <a:pt x="15612" y="16831"/>
                </a:cubicBezTo>
                <a:cubicBezTo>
                  <a:pt x="15843" y="16925"/>
                  <a:pt x="15866" y="16978"/>
                  <a:pt x="15837" y="17354"/>
                </a:cubicBezTo>
                <a:cubicBezTo>
                  <a:pt x="15797" y="17875"/>
                  <a:pt x="16020" y="18094"/>
                  <a:pt x="16306" y="17817"/>
                </a:cubicBezTo>
                <a:cubicBezTo>
                  <a:pt x="16435" y="17693"/>
                  <a:pt x="16652" y="17644"/>
                  <a:pt x="17071" y="17644"/>
                </a:cubicBezTo>
                <a:lnTo>
                  <a:pt x="17658" y="17644"/>
                </a:lnTo>
                <a:lnTo>
                  <a:pt x="17658" y="17092"/>
                </a:lnTo>
                <a:cubicBezTo>
                  <a:pt x="17658" y="16789"/>
                  <a:pt x="17611" y="16510"/>
                  <a:pt x="17555" y="16472"/>
                </a:cubicBezTo>
                <a:cubicBezTo>
                  <a:pt x="17482" y="16424"/>
                  <a:pt x="17481" y="16373"/>
                  <a:pt x="17552" y="16296"/>
                </a:cubicBezTo>
                <a:cubicBezTo>
                  <a:pt x="17705" y="16133"/>
                  <a:pt x="17493" y="15921"/>
                  <a:pt x="17177" y="15921"/>
                </a:cubicBezTo>
                <a:cubicBezTo>
                  <a:pt x="17030" y="15921"/>
                  <a:pt x="16883" y="15966"/>
                  <a:pt x="16850" y="16022"/>
                </a:cubicBezTo>
                <a:cubicBezTo>
                  <a:pt x="16786" y="16134"/>
                  <a:pt x="16394" y="16160"/>
                  <a:pt x="16300" y="16060"/>
                </a:cubicBezTo>
                <a:cubicBezTo>
                  <a:pt x="16182" y="15933"/>
                  <a:pt x="17127" y="15117"/>
                  <a:pt x="17396" y="15113"/>
                </a:cubicBezTo>
                <a:cubicBezTo>
                  <a:pt x="17615" y="15110"/>
                  <a:pt x="17658" y="15065"/>
                  <a:pt x="17658" y="14838"/>
                </a:cubicBezTo>
                <a:cubicBezTo>
                  <a:pt x="17658" y="14642"/>
                  <a:pt x="17835" y="14371"/>
                  <a:pt x="18299" y="13853"/>
                </a:cubicBezTo>
                <a:cubicBezTo>
                  <a:pt x="18652" y="13460"/>
                  <a:pt x="18975" y="13149"/>
                  <a:pt x="19018" y="13162"/>
                </a:cubicBezTo>
                <a:cubicBezTo>
                  <a:pt x="19061" y="13176"/>
                  <a:pt x="19069" y="13140"/>
                  <a:pt x="19036" y="13082"/>
                </a:cubicBezTo>
                <a:cubicBezTo>
                  <a:pt x="19003" y="13025"/>
                  <a:pt x="19042" y="12951"/>
                  <a:pt x="19124" y="12917"/>
                </a:cubicBezTo>
                <a:cubicBezTo>
                  <a:pt x="19206" y="12884"/>
                  <a:pt x="19273" y="12797"/>
                  <a:pt x="19273" y="12723"/>
                </a:cubicBezTo>
                <a:cubicBezTo>
                  <a:pt x="19273" y="12650"/>
                  <a:pt x="19404" y="12450"/>
                  <a:pt x="19565" y="12278"/>
                </a:cubicBezTo>
                <a:cubicBezTo>
                  <a:pt x="19726" y="12106"/>
                  <a:pt x="19831" y="11966"/>
                  <a:pt x="19799" y="11966"/>
                </a:cubicBezTo>
                <a:cubicBezTo>
                  <a:pt x="19767" y="11966"/>
                  <a:pt x="19883" y="11726"/>
                  <a:pt x="20055" y="11433"/>
                </a:cubicBezTo>
                <a:cubicBezTo>
                  <a:pt x="20228" y="11140"/>
                  <a:pt x="20421" y="10773"/>
                  <a:pt x="20486" y="10617"/>
                </a:cubicBezTo>
                <a:cubicBezTo>
                  <a:pt x="20550" y="10460"/>
                  <a:pt x="20646" y="10359"/>
                  <a:pt x="20698" y="10394"/>
                </a:cubicBezTo>
                <a:cubicBezTo>
                  <a:pt x="20752" y="10430"/>
                  <a:pt x="20792" y="10333"/>
                  <a:pt x="20792" y="10166"/>
                </a:cubicBezTo>
                <a:cubicBezTo>
                  <a:pt x="20792" y="10007"/>
                  <a:pt x="20828" y="9833"/>
                  <a:pt x="20871" y="9780"/>
                </a:cubicBezTo>
                <a:cubicBezTo>
                  <a:pt x="21040" y="9576"/>
                  <a:pt x="21454" y="7918"/>
                  <a:pt x="21554" y="7052"/>
                </a:cubicBezTo>
                <a:cubicBezTo>
                  <a:pt x="21585" y="6774"/>
                  <a:pt x="21600" y="6498"/>
                  <a:pt x="21598" y="6230"/>
                </a:cubicBezTo>
                <a:cubicBezTo>
                  <a:pt x="21594" y="5424"/>
                  <a:pt x="21441" y="4685"/>
                  <a:pt x="21159" y="4141"/>
                </a:cubicBezTo>
                <a:cubicBezTo>
                  <a:pt x="21092" y="4011"/>
                  <a:pt x="21048" y="3847"/>
                  <a:pt x="21061" y="3776"/>
                </a:cubicBezTo>
                <a:cubicBezTo>
                  <a:pt x="21075" y="3705"/>
                  <a:pt x="21031" y="3660"/>
                  <a:pt x="20963" y="3674"/>
                </a:cubicBezTo>
                <a:cubicBezTo>
                  <a:pt x="20844" y="3700"/>
                  <a:pt x="20814" y="3147"/>
                  <a:pt x="20796" y="532"/>
                </a:cubicBezTo>
                <a:lnTo>
                  <a:pt x="20792" y="0"/>
                </a:lnTo>
                <a:lnTo>
                  <a:pt x="10819" y="0"/>
                </a:lnTo>
                <a:lnTo>
                  <a:pt x="84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A9A9A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Coralogix, An AI-Based Platform For Logs, Metrics, And Security, Raises $25M.jpg" descr="Coralogix, An AI-Based Platform For Logs, Metrics, And Security, Raises $25M.jp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3991" t="4606" r="4184" b="3829"/>
          <a:stretch>
            <a:fillRect/>
          </a:stretch>
        </p:blipFill>
        <p:spPr>
          <a:xfrm>
            <a:off x="8097701" y="-284660"/>
            <a:ext cx="16408040" cy="16361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18" fill="norm" stroke="1" extrusionOk="0">
                <a:moveTo>
                  <a:pt x="13857" y="0"/>
                </a:moveTo>
                <a:cubicBezTo>
                  <a:pt x="13608" y="10"/>
                  <a:pt x="13109" y="259"/>
                  <a:pt x="12113" y="838"/>
                </a:cubicBezTo>
                <a:cubicBezTo>
                  <a:pt x="11307" y="1307"/>
                  <a:pt x="10605" y="1664"/>
                  <a:pt x="10554" y="1633"/>
                </a:cubicBezTo>
                <a:cubicBezTo>
                  <a:pt x="10503" y="1601"/>
                  <a:pt x="10472" y="1616"/>
                  <a:pt x="10485" y="1667"/>
                </a:cubicBezTo>
                <a:cubicBezTo>
                  <a:pt x="10498" y="1717"/>
                  <a:pt x="8646" y="2834"/>
                  <a:pt x="6367" y="4149"/>
                </a:cubicBezTo>
                <a:lnTo>
                  <a:pt x="2224" y="6541"/>
                </a:lnTo>
                <a:lnTo>
                  <a:pt x="2200" y="9003"/>
                </a:lnTo>
                <a:lnTo>
                  <a:pt x="2176" y="11466"/>
                </a:lnTo>
                <a:lnTo>
                  <a:pt x="1480" y="12158"/>
                </a:lnTo>
                <a:cubicBezTo>
                  <a:pt x="506" y="13123"/>
                  <a:pt x="5" y="14174"/>
                  <a:pt x="0" y="15247"/>
                </a:cubicBezTo>
                <a:cubicBezTo>
                  <a:pt x="-1" y="15494"/>
                  <a:pt x="24" y="15743"/>
                  <a:pt x="76" y="15992"/>
                </a:cubicBezTo>
                <a:cubicBezTo>
                  <a:pt x="508" y="18060"/>
                  <a:pt x="2438" y="19734"/>
                  <a:pt x="5534" y="20724"/>
                </a:cubicBezTo>
                <a:cubicBezTo>
                  <a:pt x="6532" y="21044"/>
                  <a:pt x="8253" y="21390"/>
                  <a:pt x="9218" y="21465"/>
                </a:cubicBezTo>
                <a:cubicBezTo>
                  <a:pt x="10878" y="21596"/>
                  <a:pt x="12839" y="21482"/>
                  <a:pt x="14430" y="21163"/>
                </a:cubicBezTo>
                <a:cubicBezTo>
                  <a:pt x="17416" y="20563"/>
                  <a:pt x="20047" y="19060"/>
                  <a:pt x="21023" y="17396"/>
                </a:cubicBezTo>
                <a:cubicBezTo>
                  <a:pt x="21411" y="16735"/>
                  <a:pt x="21599" y="16023"/>
                  <a:pt x="21597" y="15313"/>
                </a:cubicBezTo>
                <a:cubicBezTo>
                  <a:pt x="21595" y="14129"/>
                  <a:pt x="21065" y="12952"/>
                  <a:pt x="20052" y="12027"/>
                </a:cubicBezTo>
                <a:lnTo>
                  <a:pt x="19576" y="11593"/>
                </a:lnTo>
                <a:lnTo>
                  <a:pt x="19536" y="10768"/>
                </a:lnTo>
                <a:cubicBezTo>
                  <a:pt x="19501" y="10026"/>
                  <a:pt x="19514" y="9935"/>
                  <a:pt x="19667" y="9853"/>
                </a:cubicBezTo>
                <a:cubicBezTo>
                  <a:pt x="19819" y="9772"/>
                  <a:pt x="19830" y="9698"/>
                  <a:pt x="19773" y="9125"/>
                </a:cubicBezTo>
                <a:cubicBezTo>
                  <a:pt x="19688" y="8278"/>
                  <a:pt x="19608" y="8087"/>
                  <a:pt x="19343" y="8087"/>
                </a:cubicBezTo>
                <a:cubicBezTo>
                  <a:pt x="18957" y="8087"/>
                  <a:pt x="18904" y="7889"/>
                  <a:pt x="19186" y="7501"/>
                </a:cubicBezTo>
                <a:cubicBezTo>
                  <a:pt x="19519" y="7043"/>
                  <a:pt x="19532" y="6628"/>
                  <a:pt x="19222" y="6341"/>
                </a:cubicBezTo>
                <a:cubicBezTo>
                  <a:pt x="19095" y="6224"/>
                  <a:pt x="18967" y="6125"/>
                  <a:pt x="18938" y="6121"/>
                </a:cubicBezTo>
                <a:cubicBezTo>
                  <a:pt x="18887" y="6115"/>
                  <a:pt x="18723" y="6082"/>
                  <a:pt x="18528" y="6038"/>
                </a:cubicBezTo>
                <a:cubicBezTo>
                  <a:pt x="18479" y="6027"/>
                  <a:pt x="18313" y="6023"/>
                  <a:pt x="18159" y="6029"/>
                </a:cubicBezTo>
                <a:cubicBezTo>
                  <a:pt x="17936" y="6037"/>
                  <a:pt x="17867" y="6086"/>
                  <a:pt x="17821" y="6270"/>
                </a:cubicBezTo>
                <a:cubicBezTo>
                  <a:pt x="17789" y="6397"/>
                  <a:pt x="17805" y="6552"/>
                  <a:pt x="17858" y="6615"/>
                </a:cubicBezTo>
                <a:cubicBezTo>
                  <a:pt x="17924" y="6696"/>
                  <a:pt x="17925" y="6803"/>
                  <a:pt x="17858" y="6977"/>
                </a:cubicBezTo>
                <a:cubicBezTo>
                  <a:pt x="17793" y="7149"/>
                  <a:pt x="17793" y="7254"/>
                  <a:pt x="17856" y="7318"/>
                </a:cubicBezTo>
                <a:cubicBezTo>
                  <a:pt x="17907" y="7369"/>
                  <a:pt x="17949" y="7524"/>
                  <a:pt x="17949" y="7664"/>
                </a:cubicBezTo>
                <a:cubicBezTo>
                  <a:pt x="17949" y="7804"/>
                  <a:pt x="17984" y="7897"/>
                  <a:pt x="18028" y="7870"/>
                </a:cubicBezTo>
                <a:cubicBezTo>
                  <a:pt x="18136" y="7803"/>
                  <a:pt x="18334" y="8057"/>
                  <a:pt x="18263" y="8172"/>
                </a:cubicBezTo>
                <a:cubicBezTo>
                  <a:pt x="18231" y="8223"/>
                  <a:pt x="18103" y="8265"/>
                  <a:pt x="17978" y="8265"/>
                </a:cubicBezTo>
                <a:cubicBezTo>
                  <a:pt x="17824" y="8265"/>
                  <a:pt x="17639" y="8386"/>
                  <a:pt x="17408" y="8638"/>
                </a:cubicBezTo>
                <a:cubicBezTo>
                  <a:pt x="17161" y="8908"/>
                  <a:pt x="17053" y="8976"/>
                  <a:pt x="17020" y="8883"/>
                </a:cubicBezTo>
                <a:cubicBezTo>
                  <a:pt x="16994" y="8812"/>
                  <a:pt x="16880" y="8454"/>
                  <a:pt x="16766" y="8087"/>
                </a:cubicBezTo>
                <a:lnTo>
                  <a:pt x="16560" y="7419"/>
                </a:lnTo>
                <a:lnTo>
                  <a:pt x="16252" y="7449"/>
                </a:lnTo>
                <a:cubicBezTo>
                  <a:pt x="16083" y="7466"/>
                  <a:pt x="15881" y="7536"/>
                  <a:pt x="15803" y="7605"/>
                </a:cubicBezTo>
                <a:cubicBezTo>
                  <a:pt x="15726" y="7675"/>
                  <a:pt x="15636" y="7704"/>
                  <a:pt x="15603" y="7671"/>
                </a:cubicBezTo>
                <a:cubicBezTo>
                  <a:pt x="15570" y="7638"/>
                  <a:pt x="15543" y="6276"/>
                  <a:pt x="15543" y="4644"/>
                </a:cubicBezTo>
                <a:cubicBezTo>
                  <a:pt x="15543" y="1271"/>
                  <a:pt x="15602" y="1478"/>
                  <a:pt x="14775" y="1950"/>
                </a:cubicBezTo>
                <a:cubicBezTo>
                  <a:pt x="14513" y="2100"/>
                  <a:pt x="14258" y="2198"/>
                  <a:pt x="14208" y="2168"/>
                </a:cubicBezTo>
                <a:cubicBezTo>
                  <a:pt x="14157" y="2136"/>
                  <a:pt x="14118" y="1716"/>
                  <a:pt x="14118" y="1190"/>
                </a:cubicBezTo>
                <a:cubicBezTo>
                  <a:pt x="14118" y="682"/>
                  <a:pt x="14094" y="204"/>
                  <a:pt x="14064" y="127"/>
                </a:cubicBezTo>
                <a:cubicBezTo>
                  <a:pt x="14031" y="41"/>
                  <a:pt x="13970" y="-4"/>
                  <a:pt x="1385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539" name="Group"/>
          <p:cNvGrpSpPr/>
          <p:nvPr/>
        </p:nvGrpSpPr>
        <p:grpSpPr>
          <a:xfrm>
            <a:off x="19669940" y="795235"/>
            <a:ext cx="778683" cy="520701"/>
            <a:chOff x="0" y="0"/>
            <a:chExt cx="778681" cy="520700"/>
          </a:xfrm>
        </p:grpSpPr>
        <p:grpSp>
          <p:nvGrpSpPr>
            <p:cNvPr id="537" name="Group"/>
            <p:cNvGrpSpPr/>
            <p:nvPr/>
          </p:nvGrpSpPr>
          <p:grpSpPr>
            <a:xfrm>
              <a:off x="0" y="101893"/>
              <a:ext cx="778682" cy="418808"/>
              <a:chOff x="0" y="0"/>
              <a:chExt cx="778681" cy="418806"/>
            </a:xfrm>
          </p:grpSpPr>
          <p:sp>
            <p:nvSpPr>
              <p:cNvPr id="535" name="Shape"/>
              <p:cNvSpPr/>
              <p:nvPr/>
            </p:nvSpPr>
            <p:spPr>
              <a:xfrm>
                <a:off x="0" y="0"/>
                <a:ext cx="778682" cy="418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36" name="Rhombus"/>
              <p:cNvSpPr/>
              <p:nvPr/>
            </p:nvSpPr>
            <p:spPr>
              <a:xfrm>
                <a:off x="2581" y="85"/>
                <a:ext cx="773520" cy="385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38" name="5"/>
            <p:cNvSpPr txBox="1"/>
            <p:nvPr/>
          </p:nvSpPr>
          <p:spPr>
            <a:xfrm>
              <a:off x="315775" y="0"/>
              <a:ext cx="147131" cy="313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544" name="Group"/>
          <p:cNvGrpSpPr/>
          <p:nvPr/>
        </p:nvGrpSpPr>
        <p:grpSpPr>
          <a:xfrm>
            <a:off x="18721801" y="795235"/>
            <a:ext cx="802710" cy="520701"/>
            <a:chOff x="0" y="0"/>
            <a:chExt cx="802709" cy="520700"/>
          </a:xfrm>
        </p:grpSpPr>
        <p:grpSp>
          <p:nvGrpSpPr>
            <p:cNvPr id="542" name="Group"/>
            <p:cNvGrpSpPr/>
            <p:nvPr/>
          </p:nvGrpSpPr>
          <p:grpSpPr>
            <a:xfrm>
              <a:off x="-1" y="88970"/>
              <a:ext cx="802711" cy="431731"/>
              <a:chOff x="0" y="0"/>
              <a:chExt cx="802709" cy="431729"/>
            </a:xfrm>
          </p:grpSpPr>
          <p:sp>
            <p:nvSpPr>
              <p:cNvPr id="540" name="Shape"/>
              <p:cNvSpPr/>
              <p:nvPr/>
            </p:nvSpPr>
            <p:spPr>
              <a:xfrm>
                <a:off x="0" y="0"/>
                <a:ext cx="802710" cy="431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1247790"/>
                  <a:lumOff val="-12326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41" name="Rhombus"/>
              <p:cNvSpPr/>
              <p:nvPr/>
            </p:nvSpPr>
            <p:spPr>
              <a:xfrm>
                <a:off x="2661" y="88"/>
                <a:ext cx="797387" cy="397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43" name="4"/>
            <p:cNvSpPr txBox="1"/>
            <p:nvPr/>
          </p:nvSpPr>
          <p:spPr>
            <a:xfrm>
              <a:off x="291341" y="0"/>
              <a:ext cx="151671" cy="322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549" name="Group"/>
          <p:cNvGrpSpPr/>
          <p:nvPr/>
        </p:nvGrpSpPr>
        <p:grpSpPr>
          <a:xfrm>
            <a:off x="1879599" y="2171700"/>
            <a:ext cx="4090267" cy="2705101"/>
            <a:chOff x="0" y="0"/>
            <a:chExt cx="4090265" cy="2705100"/>
          </a:xfrm>
        </p:grpSpPr>
        <p:grpSp>
          <p:nvGrpSpPr>
            <p:cNvPr id="547" name="Group"/>
            <p:cNvGrpSpPr/>
            <p:nvPr/>
          </p:nvGrpSpPr>
          <p:grpSpPr>
            <a:xfrm>
              <a:off x="-1" y="505191"/>
              <a:ext cx="4090267" cy="2199910"/>
              <a:chOff x="0" y="0"/>
              <a:chExt cx="4090265" cy="2199908"/>
            </a:xfrm>
          </p:grpSpPr>
          <p:sp>
            <p:nvSpPr>
              <p:cNvPr id="545" name="Shape"/>
              <p:cNvSpPr/>
              <p:nvPr/>
            </p:nvSpPr>
            <p:spPr>
              <a:xfrm>
                <a:off x="0" y="0"/>
                <a:ext cx="4090266" cy="21999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914338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46" name="Rhombus"/>
              <p:cNvSpPr/>
              <p:nvPr/>
            </p:nvSpPr>
            <p:spPr>
              <a:xfrm>
                <a:off x="13560" y="449"/>
                <a:ext cx="4063145" cy="2027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48" name="3"/>
            <p:cNvSpPr txBox="1"/>
            <p:nvPr/>
          </p:nvSpPr>
          <p:spPr>
            <a:xfrm>
              <a:off x="1658709" y="0"/>
              <a:ext cx="772847" cy="164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16835693" y="795235"/>
            <a:ext cx="806806" cy="520701"/>
            <a:chOff x="0" y="0"/>
            <a:chExt cx="806805" cy="520699"/>
          </a:xfrm>
        </p:grpSpPr>
        <p:grpSp>
          <p:nvGrpSpPr>
            <p:cNvPr id="552" name="Group"/>
            <p:cNvGrpSpPr/>
            <p:nvPr/>
          </p:nvGrpSpPr>
          <p:grpSpPr>
            <a:xfrm>
              <a:off x="0" y="86767"/>
              <a:ext cx="806806" cy="433933"/>
              <a:chOff x="0" y="0"/>
              <a:chExt cx="806805" cy="433932"/>
            </a:xfrm>
          </p:grpSpPr>
          <p:sp>
            <p:nvSpPr>
              <p:cNvPr id="550" name="Shape"/>
              <p:cNvSpPr/>
              <p:nvPr/>
            </p:nvSpPr>
            <p:spPr>
              <a:xfrm>
                <a:off x="0" y="0"/>
                <a:ext cx="806806" cy="433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192982"/>
                  <a:satOff val="17755"/>
                  <a:lumOff val="-28483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51" name="Rhombus"/>
              <p:cNvSpPr/>
              <p:nvPr/>
            </p:nvSpPr>
            <p:spPr>
              <a:xfrm>
                <a:off x="2674" y="88"/>
                <a:ext cx="801457" cy="399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hueOff val="-202083"/>
                  <a:satOff val="17755"/>
                  <a:lumOff val="-1608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53" name="2"/>
            <p:cNvSpPr txBox="1"/>
            <p:nvPr/>
          </p:nvSpPr>
          <p:spPr>
            <a:xfrm>
              <a:off x="327180" y="0"/>
              <a:ext cx="152445" cy="324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5914293" y="795235"/>
            <a:ext cx="774855" cy="520701"/>
            <a:chOff x="0" y="0"/>
            <a:chExt cx="774853" cy="520699"/>
          </a:xfrm>
        </p:grpSpPr>
        <p:grpSp>
          <p:nvGrpSpPr>
            <p:cNvPr id="557" name="Group"/>
            <p:cNvGrpSpPr/>
            <p:nvPr/>
          </p:nvGrpSpPr>
          <p:grpSpPr>
            <a:xfrm>
              <a:off x="-1" y="103952"/>
              <a:ext cx="774855" cy="416748"/>
              <a:chOff x="0" y="0"/>
              <a:chExt cx="774853" cy="416747"/>
            </a:xfrm>
          </p:grpSpPr>
          <p:sp>
            <p:nvSpPr>
              <p:cNvPr id="555" name="Shape"/>
              <p:cNvSpPr/>
              <p:nvPr/>
            </p:nvSpPr>
            <p:spPr>
              <a:xfrm>
                <a:off x="0" y="0"/>
                <a:ext cx="774854" cy="416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79" y="9941"/>
                    </a:lnTo>
                    <a:lnTo>
                      <a:pt x="55" y="9921"/>
                    </a:lnTo>
                    <a:lnTo>
                      <a:pt x="55" y="9965"/>
                    </a:lnTo>
                    <a:lnTo>
                      <a:pt x="0" y="10016"/>
                    </a:lnTo>
                    <a:lnTo>
                      <a:pt x="55" y="10068"/>
                    </a:lnTo>
                    <a:lnTo>
                      <a:pt x="55" y="11532"/>
                    </a:lnTo>
                    <a:lnTo>
                      <a:pt x="0" y="11584"/>
                    </a:lnTo>
                    <a:lnTo>
                      <a:pt x="10800" y="21600"/>
                    </a:lnTo>
                    <a:lnTo>
                      <a:pt x="21521" y="11659"/>
                    </a:lnTo>
                    <a:lnTo>
                      <a:pt x="21545" y="11679"/>
                    </a:lnTo>
                    <a:lnTo>
                      <a:pt x="21545" y="11635"/>
                    </a:lnTo>
                    <a:lnTo>
                      <a:pt x="21600" y="11584"/>
                    </a:lnTo>
                    <a:lnTo>
                      <a:pt x="21545" y="11532"/>
                    </a:lnTo>
                    <a:lnTo>
                      <a:pt x="21545" y="10068"/>
                    </a:lnTo>
                    <a:lnTo>
                      <a:pt x="21600" y="10016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927100" dist="566056" dir="2700000">
                  <a:srgbClr val="000000">
                    <a:alpha val="371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56" name="Rhombus"/>
              <p:cNvSpPr/>
              <p:nvPr/>
            </p:nvSpPr>
            <p:spPr>
              <a:xfrm>
                <a:off x="2568" y="85"/>
                <a:ext cx="769717" cy="384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58" name="1"/>
            <p:cNvSpPr txBox="1"/>
            <p:nvPr/>
          </p:nvSpPr>
          <p:spPr>
            <a:xfrm>
              <a:off x="314223" y="0"/>
              <a:ext cx="146408" cy="311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27000" dist="0" dir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pc="-190" sz="9500">
                  <a:gradFill flip="none" rotWithShape="1">
                    <a:gsLst>
                      <a:gs pos="0">
                        <a:srgbClr val="000000"/>
                      </a:gs>
                      <a:gs pos="100000">
                        <a:srgbClr val="5E5E5E"/>
                      </a:gs>
                    </a:gsLst>
                    <a:lin ang="5400000" scaled="0"/>
                  </a:gra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560" name="Line"/>
          <p:cNvSpPr/>
          <p:nvPr/>
        </p:nvSpPr>
        <p:spPr>
          <a:xfrm>
            <a:off x="7720989" y="-2555434"/>
            <a:ext cx="1441175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61" name="InstaHyre"/>
          <p:cNvSpPr txBox="1"/>
          <p:nvPr>
            <p:ph type="subTitle" sz="quarter" idx="1"/>
          </p:nvPr>
        </p:nvSpPr>
        <p:spPr>
          <a:xfrm>
            <a:off x="20739100" y="12509500"/>
            <a:ext cx="3502498" cy="109199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InstaHyre</a:t>
            </a:r>
          </a:p>
        </p:txBody>
      </p:sp>
      <p:sp>
        <p:nvSpPr>
          <p:cNvPr id="562" name="Analysing and Finding Insights"/>
          <p:cNvSpPr txBox="1"/>
          <p:nvPr/>
        </p:nvSpPr>
        <p:spPr>
          <a:xfrm>
            <a:off x="6226503" y="3055594"/>
            <a:ext cx="9352574" cy="93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baseline="15217" spc="0" sz="46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Analysing and Finding Insights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4792569" y="4639663"/>
            <a:ext cx="15392759" cy="1802211"/>
            <a:chOff x="0" y="0"/>
            <a:chExt cx="15392758" cy="1802209"/>
          </a:xfrm>
        </p:grpSpPr>
        <p:sp>
          <p:nvSpPr>
            <p:cNvPr id="563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4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5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570" name="Group"/>
          <p:cNvGrpSpPr/>
          <p:nvPr/>
        </p:nvGrpSpPr>
        <p:grpSpPr>
          <a:xfrm>
            <a:off x="2684369" y="7248260"/>
            <a:ext cx="15392759" cy="1802211"/>
            <a:chOff x="0" y="0"/>
            <a:chExt cx="15392758" cy="1802209"/>
          </a:xfrm>
        </p:grpSpPr>
        <p:sp>
          <p:nvSpPr>
            <p:cNvPr id="567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8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9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71" name="Larger Firms are offering more jobs than that of smaller firms."/>
          <p:cNvSpPr txBox="1"/>
          <p:nvPr/>
        </p:nvSpPr>
        <p:spPr>
          <a:xfrm>
            <a:off x="6572301" y="5234495"/>
            <a:ext cx="12795348" cy="612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Larger Firms are offering more jobs than that of smaller firms.</a:t>
            </a:r>
          </a:p>
        </p:txBody>
      </p:sp>
      <p:sp>
        <p:nvSpPr>
          <p:cNvPr id="572" name="IT and SOFTWARE sectors are leading on LinkedIn in terms of followers, followed by  Consumer Electronics and Finance sector."/>
          <p:cNvSpPr txBox="1"/>
          <p:nvPr/>
        </p:nvSpPr>
        <p:spPr>
          <a:xfrm>
            <a:off x="4337101" y="7581120"/>
            <a:ext cx="12795348" cy="1136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defRPr>
            </a:pPr>
            <a:r>
              <a:t>IT and SOFTWARE </a:t>
            </a:r>
            <a:r>
              <a:rPr b="1"/>
              <a:t>sectors are leading on LinkedIn in terms of followers, followed by  </a:t>
            </a:r>
            <a:r>
              <a:t>Consumer Electronics and Finance sector.</a:t>
            </a:r>
          </a:p>
        </p:txBody>
      </p:sp>
      <p:grpSp>
        <p:nvGrpSpPr>
          <p:cNvPr id="576" name="Group"/>
          <p:cNvGrpSpPr/>
          <p:nvPr/>
        </p:nvGrpSpPr>
        <p:grpSpPr>
          <a:xfrm>
            <a:off x="2989169" y="-7581179"/>
            <a:ext cx="15392759" cy="1802211"/>
            <a:chOff x="0" y="0"/>
            <a:chExt cx="15392758" cy="1802209"/>
          </a:xfrm>
        </p:grpSpPr>
        <p:sp>
          <p:nvSpPr>
            <p:cNvPr id="573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74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75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832540" y="-12338247"/>
            <a:ext cx="15392759" cy="1802211"/>
            <a:chOff x="0" y="0"/>
            <a:chExt cx="15392758" cy="1802209"/>
          </a:xfrm>
        </p:grpSpPr>
        <p:sp>
          <p:nvSpPr>
            <p:cNvPr id="577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78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79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584" name="Group"/>
          <p:cNvGrpSpPr/>
          <p:nvPr/>
        </p:nvGrpSpPr>
        <p:grpSpPr>
          <a:xfrm>
            <a:off x="6480793" y="-20991088"/>
            <a:ext cx="15392759" cy="1802210"/>
            <a:chOff x="0" y="0"/>
            <a:chExt cx="15392758" cy="1802209"/>
          </a:xfrm>
        </p:grpSpPr>
        <p:sp>
          <p:nvSpPr>
            <p:cNvPr id="581" name="Shape"/>
            <p:cNvSpPr/>
            <p:nvPr/>
          </p:nvSpPr>
          <p:spPr>
            <a:xfrm>
              <a:off x="0" y="-1"/>
              <a:ext cx="15392759" cy="180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251" y="0"/>
                  </a:moveTo>
                  <a:cubicBezTo>
                    <a:pt x="1240" y="0"/>
                    <a:pt x="1228" y="11"/>
                    <a:pt x="1216" y="14"/>
                  </a:cubicBezTo>
                  <a:lnTo>
                    <a:pt x="1181" y="14"/>
                  </a:lnTo>
                  <a:lnTo>
                    <a:pt x="1181" y="38"/>
                  </a:lnTo>
                  <a:cubicBezTo>
                    <a:pt x="885" y="181"/>
                    <a:pt x="593" y="1208"/>
                    <a:pt x="367" y="3163"/>
                  </a:cubicBezTo>
                  <a:cubicBezTo>
                    <a:pt x="-122" y="7384"/>
                    <a:pt x="-122" y="14231"/>
                    <a:pt x="367" y="18451"/>
                  </a:cubicBezTo>
                  <a:cubicBezTo>
                    <a:pt x="593" y="20406"/>
                    <a:pt x="885" y="21433"/>
                    <a:pt x="1181" y="21576"/>
                  </a:cubicBezTo>
                  <a:lnTo>
                    <a:pt x="1181" y="21600"/>
                  </a:lnTo>
                  <a:lnTo>
                    <a:pt x="1216" y="21600"/>
                  </a:lnTo>
                  <a:lnTo>
                    <a:pt x="20069" y="21600"/>
                  </a:lnTo>
                  <a:lnTo>
                    <a:pt x="20140" y="21600"/>
                  </a:lnTo>
                  <a:lnTo>
                    <a:pt x="20175" y="21600"/>
                  </a:lnTo>
                  <a:lnTo>
                    <a:pt x="20175" y="21576"/>
                  </a:lnTo>
                  <a:cubicBezTo>
                    <a:pt x="20471" y="21433"/>
                    <a:pt x="20763" y="20406"/>
                    <a:pt x="20989" y="18451"/>
                  </a:cubicBezTo>
                  <a:cubicBezTo>
                    <a:pt x="21478" y="14231"/>
                    <a:pt x="21478" y="7384"/>
                    <a:pt x="20989" y="3163"/>
                  </a:cubicBezTo>
                  <a:cubicBezTo>
                    <a:pt x="20763" y="1208"/>
                    <a:pt x="20471" y="181"/>
                    <a:pt x="20175" y="38"/>
                  </a:cubicBezTo>
                  <a:lnTo>
                    <a:pt x="20175" y="14"/>
                  </a:lnTo>
                  <a:lnTo>
                    <a:pt x="20140" y="14"/>
                  </a:lnTo>
                  <a:cubicBezTo>
                    <a:pt x="20128" y="11"/>
                    <a:pt x="20116" y="0"/>
                    <a:pt x="20105" y="0"/>
                  </a:cubicBezTo>
                  <a:cubicBezTo>
                    <a:pt x="20093" y="0"/>
                    <a:pt x="20081" y="11"/>
                    <a:pt x="20069" y="14"/>
                  </a:cubicBezTo>
                  <a:lnTo>
                    <a:pt x="1287" y="14"/>
                  </a:lnTo>
                  <a:cubicBezTo>
                    <a:pt x="1275" y="11"/>
                    <a:pt x="1263" y="0"/>
                    <a:pt x="12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9292"/>
                </a:gs>
                <a:gs pos="100000">
                  <a:srgbClr val="D5D5D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98500" dist="228600" dir="0">
                <a:srgbClr val="000000">
                  <a:alpha val="8012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82" name="Shape"/>
            <p:cNvSpPr/>
            <p:nvPr/>
          </p:nvSpPr>
          <p:spPr>
            <a:xfrm>
              <a:off x="224763" y="215503"/>
              <a:ext cx="14934899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908" y="0"/>
                  </a:moveTo>
                  <a:lnTo>
                    <a:pt x="908" y="75"/>
                  </a:lnTo>
                  <a:cubicBezTo>
                    <a:pt x="682" y="265"/>
                    <a:pt x="461" y="1264"/>
                    <a:pt x="288" y="3162"/>
                  </a:cubicBezTo>
                  <a:cubicBezTo>
                    <a:pt x="-96" y="7380"/>
                    <a:pt x="-96" y="14214"/>
                    <a:pt x="288" y="18431"/>
                  </a:cubicBezTo>
                  <a:cubicBezTo>
                    <a:pt x="461" y="20329"/>
                    <a:pt x="682" y="21329"/>
                    <a:pt x="908" y="21519"/>
                  </a:cubicBezTo>
                  <a:lnTo>
                    <a:pt x="908" y="21600"/>
                  </a:lnTo>
                  <a:lnTo>
                    <a:pt x="983" y="21600"/>
                  </a:lnTo>
                  <a:lnTo>
                    <a:pt x="1286" y="21600"/>
                  </a:lnTo>
                  <a:lnTo>
                    <a:pt x="20122" y="21600"/>
                  </a:lnTo>
                  <a:lnTo>
                    <a:pt x="20425" y="21600"/>
                  </a:lnTo>
                  <a:lnTo>
                    <a:pt x="20500" y="21600"/>
                  </a:lnTo>
                  <a:lnTo>
                    <a:pt x="20500" y="21519"/>
                  </a:lnTo>
                  <a:cubicBezTo>
                    <a:pt x="20726" y="21329"/>
                    <a:pt x="20947" y="20329"/>
                    <a:pt x="21120" y="18431"/>
                  </a:cubicBezTo>
                  <a:cubicBezTo>
                    <a:pt x="21504" y="14214"/>
                    <a:pt x="21504" y="7380"/>
                    <a:pt x="21120" y="3162"/>
                  </a:cubicBezTo>
                  <a:cubicBezTo>
                    <a:pt x="20947" y="1264"/>
                    <a:pt x="20726" y="265"/>
                    <a:pt x="20500" y="75"/>
                  </a:cubicBezTo>
                  <a:lnTo>
                    <a:pt x="20500" y="0"/>
                  </a:lnTo>
                  <a:lnTo>
                    <a:pt x="20425" y="0"/>
                  </a:lnTo>
                  <a:lnTo>
                    <a:pt x="20122" y="0"/>
                  </a:lnTo>
                  <a:lnTo>
                    <a:pt x="1286" y="0"/>
                  </a:lnTo>
                  <a:lnTo>
                    <a:pt x="983" y="0"/>
                  </a:lnTo>
                  <a:lnTo>
                    <a:pt x="9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5D5D5"/>
                </a:gs>
                <a:gs pos="100000">
                  <a:srgbClr val="92929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83" name="Circle"/>
            <p:cNvSpPr/>
            <p:nvPr/>
          </p:nvSpPr>
          <p:spPr>
            <a:xfrm>
              <a:off x="347364" y="316904"/>
              <a:ext cx="1168401" cy="1168401"/>
            </a:xfrm>
            <a:prstGeom prst="ellipse">
              <a:avLst/>
            </a:prstGeom>
            <a:gradFill flip="none" rotWithShape="1">
              <a:gsLst>
                <a:gs pos="0">
                  <a:srgbClr val="5E5E5E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5" name="Java is the most in demand skill followed by Python and JavaScript."/>
          <p:cNvSpPr txBox="1"/>
          <p:nvPr/>
        </p:nvSpPr>
        <p:spPr>
          <a:xfrm>
            <a:off x="4768901" y="-6966485"/>
            <a:ext cx="1279534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Java is the most in demand skill followed by Python and JavaScript.</a:t>
            </a:r>
          </a:p>
        </p:txBody>
      </p:sp>
      <p:sp>
        <p:nvSpPr>
          <p:cNvPr id="586" name="Mid Senior Level Positions has most number of openings and Director position has the least."/>
          <p:cNvSpPr txBox="1"/>
          <p:nvPr/>
        </p:nvSpPr>
        <p:spPr>
          <a:xfrm>
            <a:off x="2485271" y="-11964852"/>
            <a:ext cx="12795348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Mid Senior Level Positions has most number of openings and Director position has the least.</a:t>
            </a:r>
          </a:p>
        </p:txBody>
      </p:sp>
      <p:sp>
        <p:nvSpPr>
          <p:cNvPr id="587" name="IT Services, Banking, Financial Services, Business Consultation are most popular industries as per applications."/>
          <p:cNvSpPr txBox="1"/>
          <p:nvPr/>
        </p:nvSpPr>
        <p:spPr>
          <a:xfrm>
            <a:off x="8158924" y="-20617694"/>
            <a:ext cx="12795348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IT Services, Banking, Financial Services, Business Consultation are most popular industries as per applications.</a:t>
            </a:r>
          </a:p>
        </p:txBody>
      </p:sp>
      <p:grpSp>
        <p:nvGrpSpPr>
          <p:cNvPr id="590" name="Group"/>
          <p:cNvGrpSpPr/>
          <p:nvPr/>
        </p:nvGrpSpPr>
        <p:grpSpPr>
          <a:xfrm>
            <a:off x="5501100" y="18197076"/>
            <a:ext cx="11751530" cy="2240737"/>
            <a:chOff x="0" y="0"/>
            <a:chExt cx="11751528" cy="2240735"/>
          </a:xfrm>
        </p:grpSpPr>
        <p:sp>
          <p:nvSpPr>
            <p:cNvPr id="588" name="Using flask to build API"/>
            <p:cNvSpPr txBox="1"/>
            <p:nvPr/>
          </p:nvSpPr>
          <p:spPr>
            <a:xfrm>
              <a:off x="5285577" y="708697"/>
              <a:ext cx="6465952" cy="823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b="1" sz="45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lvl1pPr>
            </a:lstStyle>
            <a:p>
              <a:pPr/>
              <a:r>
                <a:t>Using flask to build API</a:t>
              </a:r>
            </a:p>
          </p:txBody>
        </p:sp>
        <p:pic>
          <p:nvPicPr>
            <p:cNvPr id="589" name="pocoo_flask_logo_icon_168045.png" descr="pocoo_flask_logo_icon_16804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1472" cy="224073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</p:grpSp>
      <p:grpSp>
        <p:nvGrpSpPr>
          <p:cNvPr id="593" name="Group"/>
          <p:cNvGrpSpPr/>
          <p:nvPr/>
        </p:nvGrpSpPr>
        <p:grpSpPr>
          <a:xfrm>
            <a:off x="5333944" y="29917277"/>
            <a:ext cx="13715994" cy="1358723"/>
            <a:chOff x="-118" y="0"/>
            <a:chExt cx="13715992" cy="1358721"/>
          </a:xfrm>
        </p:grpSpPr>
        <p:sp>
          <p:nvSpPr>
            <p:cNvPr id="591" name="Using HTML to create a webpage to display…"/>
            <p:cNvSpPr txBox="1"/>
            <p:nvPr/>
          </p:nvSpPr>
          <p:spPr>
            <a:xfrm>
              <a:off x="3582645" y="-1"/>
              <a:ext cx="10133229" cy="1358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825500">
                <a:defRPr b="1" sz="39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pPr>
              <a:r>
                <a:t>Using HTML to create a webpage to display</a:t>
              </a:r>
            </a:p>
            <a:p>
              <a:pPr algn="l" defTabSz="825500">
                <a:defRPr b="1" sz="3900">
                  <a:solidFill>
                    <a:srgbClr val="000000"/>
                  </a:solidFill>
                  <a:latin typeface="Didot"/>
                  <a:ea typeface="Didot"/>
                  <a:cs typeface="Didot"/>
                  <a:sym typeface="Didot"/>
                </a:defRPr>
              </a:pPr>
              <a:r>
                <a:t>the search results summary</a:t>
              </a:r>
            </a:p>
          </p:txBody>
        </p:sp>
        <p:pic>
          <p:nvPicPr>
            <p:cNvPr id="592" name="a95d6d7a0c60c18b0504c921939f6524.png" descr="a95d6d7a0c60c18b0504c921939f6524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030" t="20813" r="18002" b="20717"/>
            <a:stretch>
              <a:fillRect/>
            </a:stretch>
          </p:blipFill>
          <p:spPr>
            <a:xfrm>
              <a:off x="-119" y="24112"/>
              <a:ext cx="1121736" cy="131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88" fill="norm" stroke="1" extrusionOk="0">
                  <a:moveTo>
                    <a:pt x="10896" y="0"/>
                  </a:moveTo>
                  <a:lnTo>
                    <a:pt x="5472" y="118"/>
                  </a:lnTo>
                  <a:cubicBezTo>
                    <a:pt x="2489" y="184"/>
                    <a:pt x="25" y="255"/>
                    <a:pt x="2" y="275"/>
                  </a:cubicBezTo>
                  <a:cubicBezTo>
                    <a:pt x="-21" y="295"/>
                    <a:pt x="137" y="2104"/>
                    <a:pt x="353" y="4295"/>
                  </a:cubicBezTo>
                  <a:cubicBezTo>
                    <a:pt x="1555" y="16484"/>
                    <a:pt x="1843" y="19310"/>
                    <a:pt x="1876" y="19339"/>
                  </a:cubicBezTo>
                  <a:cubicBezTo>
                    <a:pt x="1896" y="19356"/>
                    <a:pt x="3918" y="19874"/>
                    <a:pt x="6371" y="20489"/>
                  </a:cubicBezTo>
                  <a:cubicBezTo>
                    <a:pt x="8824" y="21104"/>
                    <a:pt x="10888" y="21600"/>
                    <a:pt x="10957" y="21588"/>
                  </a:cubicBezTo>
                  <a:cubicBezTo>
                    <a:pt x="11215" y="21541"/>
                    <a:pt x="19631" y="19374"/>
                    <a:pt x="19665" y="19345"/>
                  </a:cubicBezTo>
                  <a:cubicBezTo>
                    <a:pt x="19721" y="19297"/>
                    <a:pt x="21579" y="420"/>
                    <a:pt x="21531" y="379"/>
                  </a:cubicBezTo>
                  <a:cubicBezTo>
                    <a:pt x="21507" y="359"/>
                    <a:pt x="19104" y="264"/>
                    <a:pt x="16191" y="170"/>
                  </a:cubicBezTo>
                  <a:lnTo>
                    <a:pt x="10896" y="0"/>
                  </a:lnTo>
                  <a:close/>
                  <a:moveTo>
                    <a:pt x="8976" y="3897"/>
                  </a:moveTo>
                  <a:lnTo>
                    <a:pt x="8999" y="3929"/>
                  </a:lnTo>
                  <a:lnTo>
                    <a:pt x="10927" y="3903"/>
                  </a:lnTo>
                  <a:lnTo>
                    <a:pt x="10942" y="4191"/>
                  </a:lnTo>
                  <a:cubicBezTo>
                    <a:pt x="10960" y="4316"/>
                    <a:pt x="10965" y="4588"/>
                    <a:pt x="10972" y="4988"/>
                  </a:cubicBezTo>
                  <a:lnTo>
                    <a:pt x="10972" y="4995"/>
                  </a:lnTo>
                  <a:cubicBezTo>
                    <a:pt x="10973" y="5048"/>
                    <a:pt x="10971" y="5046"/>
                    <a:pt x="10972" y="5106"/>
                  </a:cubicBezTo>
                  <a:cubicBezTo>
                    <a:pt x="10989" y="6139"/>
                    <a:pt x="10957" y="6366"/>
                    <a:pt x="10790" y="6276"/>
                  </a:cubicBezTo>
                  <a:cubicBezTo>
                    <a:pt x="10622" y="6441"/>
                    <a:pt x="10326" y="6469"/>
                    <a:pt x="9792" y="6453"/>
                  </a:cubicBezTo>
                  <a:cubicBezTo>
                    <a:pt x="9324" y="6438"/>
                    <a:pt x="8530" y="6431"/>
                    <a:pt x="8024" y="6440"/>
                  </a:cubicBezTo>
                  <a:lnTo>
                    <a:pt x="7156" y="6453"/>
                  </a:lnTo>
                  <a:cubicBezTo>
                    <a:pt x="7132" y="6480"/>
                    <a:pt x="7123" y="6525"/>
                    <a:pt x="7118" y="6584"/>
                  </a:cubicBezTo>
                  <a:lnTo>
                    <a:pt x="7209" y="7473"/>
                  </a:lnTo>
                  <a:cubicBezTo>
                    <a:pt x="7268" y="8031"/>
                    <a:pt x="7325" y="8555"/>
                    <a:pt x="7331" y="8643"/>
                  </a:cubicBezTo>
                  <a:cubicBezTo>
                    <a:pt x="7339" y="8756"/>
                    <a:pt x="7859" y="8813"/>
                    <a:pt x="9136" y="8839"/>
                  </a:cubicBezTo>
                  <a:lnTo>
                    <a:pt x="10927" y="8878"/>
                  </a:lnTo>
                  <a:lnTo>
                    <a:pt x="10927" y="9839"/>
                  </a:lnTo>
                  <a:lnTo>
                    <a:pt x="10957" y="9839"/>
                  </a:lnTo>
                  <a:lnTo>
                    <a:pt x="10957" y="10558"/>
                  </a:lnTo>
                  <a:lnTo>
                    <a:pt x="10957" y="11284"/>
                  </a:lnTo>
                  <a:lnTo>
                    <a:pt x="10759" y="11304"/>
                  </a:lnTo>
                  <a:cubicBezTo>
                    <a:pt x="10646" y="11313"/>
                    <a:pt x="10591" y="11289"/>
                    <a:pt x="10538" y="11238"/>
                  </a:cubicBezTo>
                  <a:lnTo>
                    <a:pt x="7826" y="11271"/>
                  </a:lnTo>
                  <a:cubicBezTo>
                    <a:pt x="5427" y="11299"/>
                    <a:pt x="4720" y="11269"/>
                    <a:pt x="4672" y="11140"/>
                  </a:cubicBezTo>
                  <a:cubicBezTo>
                    <a:pt x="4640" y="11054"/>
                    <a:pt x="4478" y="9618"/>
                    <a:pt x="4306" y="7930"/>
                  </a:cubicBezTo>
                  <a:cubicBezTo>
                    <a:pt x="4296" y="7830"/>
                    <a:pt x="4287" y="7765"/>
                    <a:pt x="4276" y="7662"/>
                  </a:cubicBezTo>
                  <a:cubicBezTo>
                    <a:pt x="4275" y="7657"/>
                    <a:pt x="4277" y="7661"/>
                    <a:pt x="4276" y="7656"/>
                  </a:cubicBezTo>
                  <a:cubicBezTo>
                    <a:pt x="3900" y="4044"/>
                    <a:pt x="3900" y="4034"/>
                    <a:pt x="3964" y="4001"/>
                  </a:cubicBezTo>
                  <a:cubicBezTo>
                    <a:pt x="3994" y="3985"/>
                    <a:pt x="5136" y="3951"/>
                    <a:pt x="6501" y="3929"/>
                  </a:cubicBezTo>
                  <a:lnTo>
                    <a:pt x="8976" y="3897"/>
                  </a:lnTo>
                  <a:close/>
                  <a:moveTo>
                    <a:pt x="6196" y="12219"/>
                  </a:moveTo>
                  <a:cubicBezTo>
                    <a:pt x="6848" y="12233"/>
                    <a:pt x="7512" y="12290"/>
                    <a:pt x="7613" y="12376"/>
                  </a:cubicBezTo>
                  <a:cubicBezTo>
                    <a:pt x="7714" y="12462"/>
                    <a:pt x="7794" y="12800"/>
                    <a:pt x="7796" y="13128"/>
                  </a:cubicBezTo>
                  <a:cubicBezTo>
                    <a:pt x="7799" y="14215"/>
                    <a:pt x="7835" y="14246"/>
                    <a:pt x="9296" y="14573"/>
                  </a:cubicBezTo>
                  <a:cubicBezTo>
                    <a:pt x="11083" y="14971"/>
                    <a:pt x="11155" y="15034"/>
                    <a:pt x="11155" y="16266"/>
                  </a:cubicBezTo>
                  <a:cubicBezTo>
                    <a:pt x="11155" y="16870"/>
                    <a:pt x="11083" y="17335"/>
                    <a:pt x="10972" y="17430"/>
                  </a:cubicBezTo>
                  <a:cubicBezTo>
                    <a:pt x="10872" y="17516"/>
                    <a:pt x="10752" y="17581"/>
                    <a:pt x="10706" y="17573"/>
                  </a:cubicBezTo>
                  <a:cubicBezTo>
                    <a:pt x="10175" y="17491"/>
                    <a:pt x="5398" y="16226"/>
                    <a:pt x="5297" y="16142"/>
                  </a:cubicBezTo>
                  <a:cubicBezTo>
                    <a:pt x="5151" y="16020"/>
                    <a:pt x="4735" y="12482"/>
                    <a:pt x="4847" y="12317"/>
                  </a:cubicBezTo>
                  <a:cubicBezTo>
                    <a:pt x="4904" y="12234"/>
                    <a:pt x="5543" y="12205"/>
                    <a:pt x="6196" y="1221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317500" dist="355600" dir="0">
                <a:srgbClr val="000000"/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